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0" r:id="rId2"/>
    <p:sldId id="256" r:id="rId3"/>
    <p:sldId id="269" r:id="rId4"/>
    <p:sldId id="260" r:id="rId5"/>
    <p:sldId id="261" r:id="rId6"/>
    <p:sldId id="264" r:id="rId7"/>
    <p:sldId id="272" r:id="rId8"/>
    <p:sldId id="262" r:id="rId9"/>
    <p:sldId id="267" r:id="rId10"/>
    <p:sldId id="265" r:id="rId11"/>
    <p:sldId id="266" r:id="rId12"/>
    <p:sldId id="259" r:id="rId13"/>
    <p:sldId id="257" r:id="rId14"/>
    <p:sldId id="258" r:id="rId15"/>
    <p:sldId id="268" r:id="rId16"/>
    <p:sldId id="271" r:id="rId17"/>
    <p:sldId id="273" r:id="rId18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D26"/>
    <a:srgbClr val="0016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6" d="100"/>
          <a:sy n="56" d="100"/>
        </p:scale>
        <p:origin x="1830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32D8BD-0098-43DB-A286-664A65120BCF}" type="datetimeFigureOut">
              <a:rPr lang="pt-BR" smtClean="0"/>
              <a:t>14/07/2019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751835-7693-4180-8A44-A964351A015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3630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751835-7693-4180-8A44-A964351A0155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91174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751835-7693-4180-8A44-A964351A0155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1341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751835-7693-4180-8A44-A964351A0155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8549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64BA1-3124-4CC3-9B08-BAA553B78150}" type="datetime1">
              <a:rPr lang="pt-BR" smtClean="0"/>
              <a:t>14/07/2019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F0E41-0C7C-40AE-8BAF-473FD6A2A4C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F4F58-DCA2-44C9-8F44-06F6B802F4BA}" type="datetime1">
              <a:rPr lang="pt-BR" smtClean="0"/>
              <a:t>14/07/2019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F0E41-0C7C-40AE-8BAF-473FD6A2A4C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7655A-4DA3-44AB-91BA-29BDB4FE4709}" type="datetime1">
              <a:rPr lang="pt-BR" smtClean="0"/>
              <a:t>14/07/2019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F0E41-0C7C-40AE-8BAF-473FD6A2A4C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B0D3A-7441-4CA1-866E-4CD55E13E691}" type="datetime1">
              <a:rPr lang="pt-BR" smtClean="0"/>
              <a:t>14/07/2019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F0E41-0C7C-40AE-8BAF-473FD6A2A4C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53C6F-10C8-4BBB-A623-5786D42153C4}" type="datetime1">
              <a:rPr lang="pt-BR" smtClean="0"/>
              <a:t>14/07/2019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F0E41-0C7C-40AE-8BAF-473FD6A2A4C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BFF20-F25B-414E-84E2-8511E7B71B4D}" type="datetime1">
              <a:rPr lang="pt-BR" smtClean="0"/>
              <a:t>14/07/2019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F0E41-0C7C-40AE-8BAF-473FD6A2A4C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B53B2-DB10-4978-97F4-3C44D49161C7}" type="datetime1">
              <a:rPr lang="pt-BR" smtClean="0"/>
              <a:t>14/07/2019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F0E41-0C7C-40AE-8BAF-473FD6A2A4C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87C2-6C61-4797-8A0E-B1938DD5B62B}" type="datetime1">
              <a:rPr lang="pt-BR" smtClean="0"/>
              <a:t>14/07/2019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F0E41-0C7C-40AE-8BAF-473FD6A2A4C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98D2C-1A87-4935-9D45-064B51028BB6}" type="datetime1">
              <a:rPr lang="pt-BR" smtClean="0"/>
              <a:t>14/07/2019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 b="1"/>
            </a:lvl1pPr>
          </a:lstStyle>
          <a:p>
            <a:fld id="{F70F0E41-0C7C-40AE-8BAF-473FD6A2A4CC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6EF8A-5ED9-4353-9595-0082AAC30173}" type="datetime1">
              <a:rPr lang="pt-BR" smtClean="0"/>
              <a:t>14/07/2019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F0E41-0C7C-40AE-8BAF-473FD6A2A4C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AD233-111F-4F46-B6F9-7C3DDBD6B92E}" type="datetime1">
              <a:rPr lang="pt-BR" smtClean="0"/>
              <a:t>14/07/2019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F0E41-0C7C-40AE-8BAF-473FD6A2A4C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6853B4-6D70-4072-9DC3-A8D0DE0BA288}" type="datetime1">
              <a:rPr lang="pt-BR" smtClean="0"/>
              <a:t>14/07/2019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F0E41-0C7C-40AE-8BAF-473FD6A2A4C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gif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9.mp3"/><Relationship Id="rId7" Type="http://schemas.openxmlformats.org/officeDocument/2006/relationships/image" Target="../media/image3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11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9.mp3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21.mp3"/><Relationship Id="rId7" Type="http://schemas.openxmlformats.org/officeDocument/2006/relationships/image" Target="../media/image3.png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1.mp3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23.mp3"/><Relationship Id="rId7" Type="http://schemas.openxmlformats.org/officeDocument/2006/relationships/image" Target="../media/image3.png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3.mp3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25.mp3"/><Relationship Id="rId7" Type="http://schemas.openxmlformats.org/officeDocument/2006/relationships/image" Target="../media/image3.png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image" Target="../media/image2.gif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5.mp3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27.mp3"/><Relationship Id="rId7" Type="http://schemas.openxmlformats.org/officeDocument/2006/relationships/image" Target="../media/image3.png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7.mp3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29.mp3"/><Relationship Id="rId7" Type="http://schemas.openxmlformats.org/officeDocument/2006/relationships/image" Target="../media/image3.png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6" Type="http://schemas.openxmlformats.org/officeDocument/2006/relationships/image" Target="../media/image15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9.mp3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13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gif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13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p3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mp3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7" Type="http://schemas.openxmlformats.org/officeDocument/2006/relationships/image" Target="../media/image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5.gif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7.mp3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9.mp3"/><Relationship Id="rId7" Type="http://schemas.openxmlformats.org/officeDocument/2006/relationships/image" Target="../media/image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9.mp3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11.mp3"/><Relationship Id="rId7" Type="http://schemas.openxmlformats.org/officeDocument/2006/relationships/image" Target="../media/image3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7.gif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1.mp3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3.mp3"/><Relationship Id="rId7" Type="http://schemas.openxmlformats.org/officeDocument/2006/relationships/image" Target="../media/image3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3.mp3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5.mp3"/><Relationship Id="rId7" Type="http://schemas.openxmlformats.org/officeDocument/2006/relationships/image" Target="../media/image3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9.gif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5.mp3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7.mp3"/><Relationship Id="rId7" Type="http://schemas.openxmlformats.org/officeDocument/2006/relationships/image" Target="../media/image3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7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/>
          <p:cNvSpPr/>
          <p:nvPr/>
        </p:nvSpPr>
        <p:spPr>
          <a:xfrm>
            <a:off x="611560" y="260648"/>
            <a:ext cx="8352928" cy="6192688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1115616" y="2204864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803251"/>
            <a:ext cx="2600325" cy="320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ângulo 4"/>
          <p:cNvSpPr/>
          <p:nvPr/>
        </p:nvSpPr>
        <p:spPr>
          <a:xfrm>
            <a:off x="3100362" y="370641"/>
            <a:ext cx="413995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5400" b="1" i="1" dirty="0" smtClean="0">
                <a:solidFill>
                  <a:schemeClr val="tx2">
                    <a:lumMod val="75000"/>
                  </a:schemeClr>
                </a:solidFill>
              </a:rPr>
              <a:t>Personagens da História  do Jângal:</a:t>
            </a:r>
            <a:endParaRPr lang="pt-BR" sz="5400" dirty="0"/>
          </a:p>
        </p:txBody>
      </p:sp>
      <p:pic>
        <p:nvPicPr>
          <p:cNvPr id="8" name="Picture 2" descr="E:\Alcateia\Pernogens_imagens\Shere_khan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807171"/>
            <a:ext cx="3028950" cy="328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10" name="Á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82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06"/>
    </mc:Choice>
    <mc:Fallback xmlns="">
      <p:transition spd="slow" advTm="5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/>
          <p:cNvSpPr/>
          <p:nvPr/>
        </p:nvSpPr>
        <p:spPr>
          <a:xfrm>
            <a:off x="755576" y="-27384"/>
            <a:ext cx="8352928" cy="6192688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115616" y="2204864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4679878" y="2202830"/>
            <a:ext cx="42155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i="1" dirty="0" smtClean="0">
                <a:solidFill>
                  <a:srgbClr val="000066"/>
                </a:solidFill>
              </a:rPr>
              <a:t>Sou um</a:t>
            </a:r>
            <a:r>
              <a:rPr lang="pt-BR" sz="1600" b="1" i="1" dirty="0">
                <a:solidFill>
                  <a:srgbClr val="000066"/>
                </a:solidFill>
              </a:rPr>
              <a:t> </a:t>
            </a:r>
            <a:r>
              <a:rPr lang="pt-BR" sz="1600" b="1" i="1" dirty="0" err="1" smtClean="0">
                <a:solidFill>
                  <a:srgbClr val="000066"/>
                </a:solidFill>
              </a:rPr>
              <a:t>Bandarlog</a:t>
            </a:r>
            <a:r>
              <a:rPr lang="pt-BR" sz="1600" b="1" i="1" dirty="0" smtClean="0">
                <a:solidFill>
                  <a:srgbClr val="000066"/>
                </a:solidFill>
              </a:rPr>
              <a:t>,</a:t>
            </a:r>
            <a:r>
              <a:rPr lang="pt-BR" sz="1600" b="1" i="1" dirty="0">
                <a:solidFill>
                  <a:srgbClr val="000066"/>
                </a:solidFill>
              </a:rPr>
              <a:t> dizem que </a:t>
            </a:r>
            <a:r>
              <a:rPr lang="pt-BR" sz="1600" b="1" i="1" dirty="0" smtClean="0">
                <a:solidFill>
                  <a:srgbClr val="000066"/>
                </a:solidFill>
              </a:rPr>
              <a:t>somos um </a:t>
            </a:r>
            <a:r>
              <a:rPr lang="pt-BR" sz="1600" b="1" i="1" dirty="0">
                <a:solidFill>
                  <a:srgbClr val="000066"/>
                </a:solidFill>
              </a:rPr>
              <a:t>bando de macacos arruaceiros, preguiçosos e desordeiros, que não </a:t>
            </a:r>
            <a:r>
              <a:rPr lang="pt-BR" sz="1600" b="1" i="1" dirty="0" smtClean="0">
                <a:solidFill>
                  <a:srgbClr val="000066"/>
                </a:solidFill>
              </a:rPr>
              <a:t>respeitamos </a:t>
            </a:r>
            <a:r>
              <a:rPr lang="pt-BR" sz="1600" b="1" i="1" dirty="0">
                <a:solidFill>
                  <a:srgbClr val="000066"/>
                </a:solidFill>
              </a:rPr>
              <a:t>a Lei da selva e </a:t>
            </a:r>
            <a:r>
              <a:rPr lang="pt-BR" sz="1600" b="1" i="1" dirty="0" smtClean="0">
                <a:solidFill>
                  <a:srgbClr val="000066"/>
                </a:solidFill>
              </a:rPr>
              <a:t>infernizamos</a:t>
            </a:r>
            <a:r>
              <a:rPr lang="pt-BR" sz="1600" b="1" i="1" dirty="0">
                <a:solidFill>
                  <a:srgbClr val="000066"/>
                </a:solidFill>
              </a:rPr>
              <a:t> a vida dos outros animais, </a:t>
            </a:r>
            <a:r>
              <a:rPr lang="pt-BR" sz="1600" b="1" i="1" dirty="0" smtClean="0">
                <a:solidFill>
                  <a:srgbClr val="000066"/>
                </a:solidFill>
              </a:rPr>
              <a:t>até é verdade</a:t>
            </a:r>
            <a:r>
              <a:rPr lang="pt-BR" sz="1600" b="1" i="1" dirty="0">
                <a:solidFill>
                  <a:srgbClr val="000066"/>
                </a:solidFill>
              </a:rPr>
              <a:t>, </a:t>
            </a:r>
            <a:r>
              <a:rPr lang="pt-BR" sz="1600" b="1" i="1" dirty="0" smtClean="0">
                <a:solidFill>
                  <a:srgbClr val="000066"/>
                </a:solidFill>
              </a:rPr>
              <a:t>  o </a:t>
            </a:r>
            <a:r>
              <a:rPr lang="pt-BR" sz="1600" b="1" i="1" dirty="0">
                <a:solidFill>
                  <a:srgbClr val="000066"/>
                </a:solidFill>
              </a:rPr>
              <a:t>que mais gostamos é </a:t>
            </a:r>
            <a:r>
              <a:rPr lang="pt-BR" sz="1600" b="1" i="1" dirty="0" smtClean="0">
                <a:solidFill>
                  <a:srgbClr val="000066"/>
                </a:solidFill>
              </a:rPr>
              <a:t> </a:t>
            </a:r>
            <a:r>
              <a:rPr lang="pt-BR" sz="1600" b="1" i="1" dirty="0">
                <a:solidFill>
                  <a:srgbClr val="000066"/>
                </a:solidFill>
              </a:rPr>
              <a:t>viver a vida brincando sem nenhuma responsabilidade, as vezes isso nos causa muita confusão, será que se </a:t>
            </a:r>
            <a:r>
              <a:rPr lang="pt-BR" sz="1600" b="1" i="1" dirty="0" smtClean="0">
                <a:solidFill>
                  <a:srgbClr val="000066"/>
                </a:solidFill>
              </a:rPr>
              <a:t>seguíssemos </a:t>
            </a:r>
            <a:r>
              <a:rPr lang="pt-BR" sz="1600" b="1" i="1" dirty="0">
                <a:solidFill>
                  <a:srgbClr val="000066"/>
                </a:solidFill>
              </a:rPr>
              <a:t>a Lei nossa </a:t>
            </a:r>
            <a:r>
              <a:rPr lang="pt-BR" sz="1600" b="1" i="1" dirty="0" smtClean="0">
                <a:solidFill>
                  <a:srgbClr val="000066"/>
                </a:solidFill>
              </a:rPr>
              <a:t>vida </a:t>
            </a:r>
            <a:r>
              <a:rPr lang="pt-BR" sz="1600" b="1" i="1" dirty="0">
                <a:solidFill>
                  <a:srgbClr val="000066"/>
                </a:solidFill>
              </a:rPr>
              <a:t>seria melhor? </a:t>
            </a:r>
          </a:p>
        </p:txBody>
      </p:sp>
      <p:pic>
        <p:nvPicPr>
          <p:cNvPr id="2" name="Picture 2" descr="http://2.bp.blogspot.com/-zvOmZleXA88/US9Uvi3yupI/AAAAAAAAE-4/AveUH51qSx4/s1600/bander+log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048504"/>
            <a:ext cx="3489301" cy="2616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>
            <a:off x="2844450" y="129406"/>
            <a:ext cx="45358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5400" b="1" i="1" dirty="0" err="1" smtClean="0">
                <a:solidFill>
                  <a:schemeClr val="tx2">
                    <a:lumMod val="75000"/>
                  </a:schemeClr>
                </a:solidFill>
              </a:rPr>
              <a:t>Bandarlog</a:t>
            </a:r>
            <a:endParaRPr lang="pt-BR" sz="54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0" y="5949280"/>
            <a:ext cx="53640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5400" b="1" i="1" dirty="0" smtClean="0">
                <a:solidFill>
                  <a:schemeClr val="accent5">
                    <a:lumMod val="75000"/>
                  </a:schemeClr>
                </a:solidFill>
              </a:rPr>
              <a:t>[</a:t>
            </a:r>
            <a:r>
              <a:rPr lang="pt-BR" sz="5400" b="1" i="1" dirty="0" err="1" smtClean="0">
                <a:solidFill>
                  <a:schemeClr val="accent5">
                    <a:lumMod val="75000"/>
                  </a:schemeClr>
                </a:solidFill>
              </a:rPr>
              <a:t>ban</a:t>
            </a:r>
            <a:r>
              <a:rPr lang="pt-BR" sz="5400" b="1" i="1" dirty="0" smtClean="0">
                <a:solidFill>
                  <a:schemeClr val="accent5">
                    <a:lumMod val="75000"/>
                  </a:schemeClr>
                </a:solidFill>
              </a:rPr>
              <a:t>-dar-ló-</a:t>
            </a:r>
            <a:r>
              <a:rPr lang="pt-BR" sz="5400" b="1" i="1" dirty="0" err="1" smtClean="0">
                <a:solidFill>
                  <a:schemeClr val="accent5">
                    <a:lumMod val="75000"/>
                  </a:schemeClr>
                </a:solidFill>
              </a:rPr>
              <a:t>ghi</a:t>
            </a:r>
            <a:r>
              <a:rPr lang="pt-BR" sz="5400" b="1" i="1" dirty="0" smtClean="0">
                <a:solidFill>
                  <a:schemeClr val="accent5">
                    <a:lumMod val="75000"/>
                  </a:schemeClr>
                </a:solidFill>
              </a:rPr>
              <a:t>]</a:t>
            </a:r>
            <a:endParaRPr lang="pt-BR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F0E41-0C7C-40AE-8BAF-473FD6A2A4CC}" type="slidenum">
              <a:rPr lang="pt-BR" smtClean="0"/>
              <a:pPr/>
              <a:t>10</a:t>
            </a:fld>
            <a:endParaRPr lang="pt-BR" dirty="0"/>
          </a:p>
        </p:txBody>
      </p:sp>
      <p:pic>
        <p:nvPicPr>
          <p:cNvPr id="9" name="12Bandarlo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64088" y="5483696"/>
            <a:ext cx="609600" cy="609600"/>
          </a:xfrm>
          <a:prstGeom prst="rect">
            <a:avLst/>
          </a:prstGeom>
        </p:spPr>
      </p:pic>
      <p:pic>
        <p:nvPicPr>
          <p:cNvPr id="10" name="12Bandarlog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29264" y="51862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42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00"/>
    </mc:Choice>
    <mc:Fallback xmlns="">
      <p:transition spd="slow" advTm="3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6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34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97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44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74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/>
          <p:cNvSpPr/>
          <p:nvPr/>
        </p:nvSpPr>
        <p:spPr>
          <a:xfrm>
            <a:off x="755576" y="260648"/>
            <a:ext cx="8352928" cy="619268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1115616" y="2204864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1026" name="Picture 2" descr="http://agr740areosa.org/sites/default/files/aquel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312" y="1700808"/>
            <a:ext cx="3067993" cy="3148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619672" y="2260627"/>
            <a:ext cx="424847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i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Oi, eu </a:t>
            </a:r>
            <a:r>
              <a:rPr lang="pt-BR" b="1" i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me chamo Lobo  </a:t>
            </a:r>
            <a:r>
              <a:rPr lang="pt-BR" b="1" i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Gris.</a:t>
            </a:r>
            <a:br>
              <a:rPr lang="pt-BR" b="1" i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</a:br>
            <a:r>
              <a:rPr lang="pt-BR" b="1" i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Eu </a:t>
            </a:r>
            <a:r>
              <a:rPr lang="pt-BR" b="1" i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e meus irmãos nos tornamos companheiros fieis de </a:t>
            </a:r>
            <a:r>
              <a:rPr lang="pt-BR" b="1" i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Mowgli. </a:t>
            </a:r>
          </a:p>
          <a:p>
            <a:r>
              <a:rPr lang="pt-BR" b="1" i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Crescemos </a:t>
            </a:r>
            <a:r>
              <a:rPr lang="pt-BR" b="1" i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juntos e assim permanecemos, mesmo depois que ele deixou a alcateia. Vamos ensinar a vocês o significado destes sentimentos: amizade e </a:t>
            </a:r>
            <a:r>
              <a:rPr lang="pt-BR" b="1" i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companheirismo.</a:t>
            </a:r>
            <a:br>
              <a:rPr lang="pt-BR" b="1" i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</a:br>
            <a:r>
              <a:rPr lang="pt-BR" b="1" i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Temos </a:t>
            </a:r>
            <a:r>
              <a:rPr lang="pt-BR" b="1" i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certeza que você já sabe do que estamos falando.</a:t>
            </a:r>
          </a:p>
        </p:txBody>
      </p:sp>
      <p:sp>
        <p:nvSpPr>
          <p:cNvPr id="7" name="Retângulo 6"/>
          <p:cNvSpPr/>
          <p:nvPr/>
        </p:nvSpPr>
        <p:spPr>
          <a:xfrm>
            <a:off x="3011016" y="647133"/>
            <a:ext cx="56373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5400" b="1" i="1" dirty="0" smtClean="0">
                <a:solidFill>
                  <a:schemeClr val="tx2">
                    <a:lumMod val="75000"/>
                  </a:schemeClr>
                </a:solidFill>
              </a:rPr>
              <a:t>Lobo Gris</a:t>
            </a:r>
            <a:endParaRPr lang="pt-BR" sz="5400" dirty="0">
              <a:solidFill>
                <a:srgbClr val="FF0000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0" y="5949280"/>
            <a:ext cx="3779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5400" b="1" i="1" dirty="0" smtClean="0">
                <a:solidFill>
                  <a:schemeClr val="accent5">
                    <a:lumMod val="75000"/>
                  </a:schemeClr>
                </a:solidFill>
              </a:rPr>
              <a:t>[</a:t>
            </a:r>
            <a:r>
              <a:rPr lang="pt-BR" sz="5400" b="1" i="1" dirty="0" err="1" smtClean="0">
                <a:solidFill>
                  <a:schemeClr val="accent5">
                    <a:lumMod val="75000"/>
                  </a:schemeClr>
                </a:solidFill>
              </a:rPr>
              <a:t>lo</a:t>
            </a:r>
            <a:r>
              <a:rPr lang="pt-BR" sz="5400" b="1" i="1" dirty="0" smtClean="0">
                <a:solidFill>
                  <a:schemeClr val="accent5">
                    <a:lumMod val="75000"/>
                  </a:schemeClr>
                </a:solidFill>
              </a:rPr>
              <a:t>-</a:t>
            </a:r>
            <a:r>
              <a:rPr lang="pt-BR" sz="5400" b="1" i="1" dirty="0" err="1" smtClean="0">
                <a:solidFill>
                  <a:schemeClr val="accent5">
                    <a:lumMod val="75000"/>
                  </a:schemeClr>
                </a:solidFill>
              </a:rPr>
              <a:t>bo</a:t>
            </a:r>
            <a:r>
              <a:rPr lang="pt-BR" sz="5400" b="1" i="1" dirty="0" smtClean="0">
                <a:solidFill>
                  <a:schemeClr val="accent5">
                    <a:lumMod val="75000"/>
                  </a:schemeClr>
                </a:solidFill>
              </a:rPr>
              <a:t>-gris]</a:t>
            </a:r>
            <a:endParaRPr lang="pt-BR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F0E41-0C7C-40AE-8BAF-473FD6A2A4CC}" type="slidenum">
              <a:rPr lang="pt-BR" smtClean="0"/>
              <a:pPr/>
              <a:t>11</a:t>
            </a:fld>
            <a:endParaRPr lang="pt-BR" dirty="0"/>
          </a:p>
        </p:txBody>
      </p:sp>
      <p:pic>
        <p:nvPicPr>
          <p:cNvPr id="5" name="18LoboGris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20072" y="5555704"/>
            <a:ext cx="609600" cy="609600"/>
          </a:xfrm>
          <a:prstGeom prst="rect">
            <a:avLst/>
          </a:prstGeom>
        </p:spPr>
      </p:pic>
      <p:pic>
        <p:nvPicPr>
          <p:cNvPr id="9" name="18LoboGriss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28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000"/>
    </mc:Choice>
    <mc:Fallback xmlns="">
      <p:transition advTm="2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5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41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/>
          <p:cNvSpPr/>
          <p:nvPr/>
        </p:nvSpPr>
        <p:spPr>
          <a:xfrm>
            <a:off x="611560" y="260648"/>
            <a:ext cx="8352928" cy="6192688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1115616" y="2204864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2" name="CaixaDeTexto 1"/>
          <p:cNvSpPr txBox="1"/>
          <p:nvPr/>
        </p:nvSpPr>
        <p:spPr>
          <a:xfrm>
            <a:off x="1242091" y="1925831"/>
            <a:ext cx="436999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i="1" dirty="0">
                <a:solidFill>
                  <a:schemeClr val="accent2">
                    <a:lumMod val="50000"/>
                  </a:schemeClr>
                </a:solidFill>
              </a:rPr>
              <a:t>Sou Tabaqui, o Chacal, é verdade que sou Interesseiro e por isso vivo sempre junto de shere-khan, afinal preciso comer e ele sempre me fornece seus restos, adoro revirar </a:t>
            </a:r>
            <a:r>
              <a:rPr lang="pt-BR" b="1" i="1" dirty="0" smtClean="0">
                <a:solidFill>
                  <a:schemeClr val="accent2">
                    <a:lumMod val="50000"/>
                  </a:schemeClr>
                </a:solidFill>
              </a:rPr>
              <a:t>do lixo</a:t>
            </a:r>
            <a:r>
              <a:rPr lang="pt-BR" b="1" i="1" dirty="0">
                <a:solidFill>
                  <a:schemeClr val="accent2">
                    <a:lumMod val="50000"/>
                  </a:schemeClr>
                </a:solidFill>
              </a:rPr>
              <a:t>. </a:t>
            </a:r>
            <a:endParaRPr lang="pt-BR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pt-BR" b="1" i="1" dirty="0" smtClean="0">
                <a:solidFill>
                  <a:schemeClr val="accent2">
                    <a:lumMod val="50000"/>
                  </a:schemeClr>
                </a:solidFill>
              </a:rPr>
              <a:t>Sou </a:t>
            </a:r>
            <a:r>
              <a:rPr lang="pt-BR" b="1" i="1" dirty="0">
                <a:solidFill>
                  <a:schemeClr val="accent2">
                    <a:lumMod val="50000"/>
                  </a:schemeClr>
                </a:solidFill>
              </a:rPr>
              <a:t>sempre bem informado de tudo que acontece na floresta, foi eu quem  avisou ao Shere-khan que Mowgli estava na toca dos </a:t>
            </a:r>
            <a:r>
              <a:rPr lang="pt-BR" b="1" i="1" dirty="0" smtClean="0">
                <a:solidFill>
                  <a:schemeClr val="accent2">
                    <a:lumMod val="50000"/>
                  </a:schemeClr>
                </a:solidFill>
              </a:rPr>
              <a:t>lobos. </a:t>
            </a:r>
            <a:br>
              <a:rPr lang="pt-BR" b="1" i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pt-BR" b="1" i="1" dirty="0" smtClean="0">
                <a:solidFill>
                  <a:schemeClr val="accent2">
                    <a:lumMod val="50000"/>
                  </a:schemeClr>
                </a:solidFill>
              </a:rPr>
              <a:t>E </a:t>
            </a:r>
            <a:r>
              <a:rPr lang="pt-BR" b="1" i="1" dirty="0">
                <a:solidFill>
                  <a:schemeClr val="accent2">
                    <a:lumMod val="50000"/>
                  </a:schemeClr>
                </a:solidFill>
              </a:rPr>
              <a:t>outros animais me desprezam porque me acham covarde, mas eu nem ligo. </a:t>
            </a:r>
          </a:p>
        </p:txBody>
      </p:sp>
      <p:sp>
        <p:nvSpPr>
          <p:cNvPr id="8" name="Retângulo 7"/>
          <p:cNvSpPr/>
          <p:nvPr/>
        </p:nvSpPr>
        <p:spPr>
          <a:xfrm>
            <a:off x="3277145" y="531967"/>
            <a:ext cx="36358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5400" b="1" i="1" dirty="0" err="1" smtClean="0">
                <a:solidFill>
                  <a:schemeClr val="tx2">
                    <a:lumMod val="75000"/>
                  </a:schemeClr>
                </a:solidFill>
              </a:rPr>
              <a:t>Tabaqui</a:t>
            </a:r>
            <a:endParaRPr lang="pt-BR" sz="5400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556792"/>
            <a:ext cx="2809875" cy="309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tângulo 6"/>
          <p:cNvSpPr/>
          <p:nvPr/>
        </p:nvSpPr>
        <p:spPr>
          <a:xfrm>
            <a:off x="0" y="5949280"/>
            <a:ext cx="36358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5400" b="1" i="1" dirty="0" smtClean="0">
                <a:solidFill>
                  <a:schemeClr val="accent5">
                    <a:lumMod val="75000"/>
                  </a:schemeClr>
                </a:solidFill>
              </a:rPr>
              <a:t>[</a:t>
            </a:r>
            <a:r>
              <a:rPr lang="pt-BR" sz="5400" b="1" i="1" dirty="0" err="1" smtClean="0">
                <a:solidFill>
                  <a:schemeClr val="accent5">
                    <a:lumMod val="75000"/>
                  </a:schemeClr>
                </a:solidFill>
              </a:rPr>
              <a:t>ta-bá-qui</a:t>
            </a:r>
            <a:r>
              <a:rPr lang="pt-BR" sz="5400" b="1" i="1" dirty="0" smtClean="0">
                <a:solidFill>
                  <a:schemeClr val="accent5">
                    <a:lumMod val="75000"/>
                  </a:schemeClr>
                </a:solidFill>
              </a:rPr>
              <a:t>]</a:t>
            </a:r>
            <a:endParaRPr lang="pt-BR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F0E41-0C7C-40AE-8BAF-473FD6A2A4CC}" type="slidenum">
              <a:rPr lang="pt-BR" smtClean="0"/>
              <a:pPr/>
              <a:t>12</a:t>
            </a:fld>
            <a:endParaRPr lang="pt-BR" dirty="0"/>
          </a:p>
        </p:txBody>
      </p:sp>
      <p:pic>
        <p:nvPicPr>
          <p:cNvPr id="5" name="13Tabaqu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20072" y="5483696"/>
            <a:ext cx="609600" cy="609600"/>
          </a:xfrm>
          <a:prstGeom prst="rect">
            <a:avLst/>
          </a:prstGeom>
        </p:spPr>
      </p:pic>
      <p:pic>
        <p:nvPicPr>
          <p:cNvPr id="9" name="13Tabaqui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77200" y="4549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88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7000"/>
    </mc:Choice>
    <mc:Fallback xmlns="">
      <p:transition spd="slow" advClick="0" advTm="2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6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15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/>
          <p:cNvSpPr/>
          <p:nvPr/>
        </p:nvSpPr>
        <p:spPr>
          <a:xfrm>
            <a:off x="755576" y="260648"/>
            <a:ext cx="8352928" cy="6192688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1115616" y="2204864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2843808" y="1700808"/>
            <a:ext cx="58326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i="1" dirty="0" smtClean="0">
                <a:solidFill>
                  <a:schemeClr val="bg1"/>
                </a:solidFill>
              </a:rPr>
              <a:t>Eu sou</a:t>
            </a:r>
            <a:endParaRPr lang="pt-BR" sz="1500" b="1" i="1" dirty="0">
              <a:solidFill>
                <a:schemeClr val="bg1"/>
              </a:solidFill>
              <a:latin typeface="+mj-lt"/>
              <a:cs typeface="Microsoft Sans Serif" pitchFamily="34" charset="0"/>
            </a:endParaRPr>
          </a:p>
        </p:txBody>
      </p:sp>
      <p:pic>
        <p:nvPicPr>
          <p:cNvPr id="1026" name="Picture 2" descr="E:\Alcateia\Pernogens_imagens\Shere_khan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84784"/>
            <a:ext cx="3028950" cy="328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275856" y="1700808"/>
            <a:ext cx="545349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         Sou o </a:t>
            </a:r>
            <a:r>
              <a:rPr lang="pt-BR" i="1" dirty="0" smtClean="0">
                <a:solidFill>
                  <a:schemeClr val="bg1"/>
                </a:solidFill>
              </a:rPr>
              <a:t>Shere-Khan </a:t>
            </a:r>
            <a:r>
              <a:rPr lang="pt-BR" dirty="0" smtClean="0">
                <a:solidFill>
                  <a:schemeClr val="bg1"/>
                </a:solidFill>
              </a:rPr>
              <a:t>um tigre manco com  </a:t>
            </a:r>
            <a:r>
              <a:rPr lang="pt-BR" dirty="0">
                <a:solidFill>
                  <a:schemeClr val="bg1"/>
                </a:solidFill>
              </a:rPr>
              <a:t>grandes </a:t>
            </a:r>
            <a:r>
              <a:rPr lang="pt-BR" dirty="0" smtClean="0">
                <a:solidFill>
                  <a:schemeClr val="bg1"/>
                </a:solidFill>
              </a:rPr>
              <a:t/>
            </a:r>
            <a:br>
              <a:rPr lang="pt-BR" dirty="0" smtClean="0">
                <a:solidFill>
                  <a:schemeClr val="bg1"/>
                </a:solidFill>
              </a:rPr>
            </a:br>
            <a:r>
              <a:rPr lang="pt-BR" dirty="0" smtClean="0">
                <a:solidFill>
                  <a:schemeClr val="bg1"/>
                </a:solidFill>
              </a:rPr>
              <a:t>           garras </a:t>
            </a:r>
            <a:r>
              <a:rPr lang="pt-BR" dirty="0">
                <a:solidFill>
                  <a:schemeClr val="bg1"/>
                </a:solidFill>
              </a:rPr>
              <a:t>e </a:t>
            </a:r>
            <a:r>
              <a:rPr lang="pt-BR" dirty="0" smtClean="0">
                <a:solidFill>
                  <a:schemeClr val="bg1"/>
                </a:solidFill>
              </a:rPr>
              <a:t>grandes </a:t>
            </a:r>
            <a:r>
              <a:rPr lang="pt-BR" dirty="0">
                <a:solidFill>
                  <a:schemeClr val="bg1"/>
                </a:solidFill>
              </a:rPr>
              <a:t>dentes. </a:t>
            </a:r>
            <a:endParaRPr lang="pt-BR" dirty="0" smtClean="0">
              <a:solidFill>
                <a:schemeClr val="bg1"/>
              </a:solidFill>
            </a:endParaRPr>
          </a:p>
          <a:p>
            <a:r>
              <a:rPr lang="pt-BR" dirty="0" smtClean="0">
                <a:solidFill>
                  <a:schemeClr val="bg1"/>
                </a:solidFill>
              </a:rPr>
              <a:t>         Sou mau </a:t>
            </a:r>
            <a:r>
              <a:rPr lang="pt-BR" dirty="0">
                <a:solidFill>
                  <a:schemeClr val="bg1"/>
                </a:solidFill>
              </a:rPr>
              <a:t>e cruel, mas também </a:t>
            </a:r>
            <a:r>
              <a:rPr lang="pt-BR" dirty="0" smtClean="0">
                <a:solidFill>
                  <a:schemeClr val="bg1"/>
                </a:solidFill>
              </a:rPr>
              <a:t>sou covarde</a:t>
            </a:r>
            <a:r>
              <a:rPr lang="pt-BR" dirty="0">
                <a:solidFill>
                  <a:schemeClr val="bg1"/>
                </a:solidFill>
              </a:rPr>
              <a:t>. </a:t>
            </a:r>
            <a:r>
              <a:rPr lang="pt-BR" dirty="0" smtClean="0">
                <a:solidFill>
                  <a:schemeClr val="bg1"/>
                </a:solidFill>
              </a:rPr>
              <a:t/>
            </a:r>
            <a:br>
              <a:rPr lang="pt-BR" dirty="0" smtClean="0">
                <a:solidFill>
                  <a:schemeClr val="bg1"/>
                </a:solidFill>
              </a:rPr>
            </a:br>
            <a:r>
              <a:rPr lang="pt-BR" dirty="0" smtClean="0">
                <a:solidFill>
                  <a:schemeClr val="bg1"/>
                </a:solidFill>
              </a:rPr>
              <a:t>      Por isso não gosto de lutar, não me arrisco. </a:t>
            </a:r>
            <a:br>
              <a:rPr lang="pt-BR" dirty="0" smtClean="0">
                <a:solidFill>
                  <a:schemeClr val="bg1"/>
                </a:solidFill>
              </a:rPr>
            </a:br>
            <a:r>
              <a:rPr lang="pt-BR" dirty="0" smtClean="0">
                <a:solidFill>
                  <a:schemeClr val="bg1"/>
                </a:solidFill>
              </a:rPr>
              <a:t>   Prefiro urrar desesperadamente para </a:t>
            </a:r>
            <a:r>
              <a:rPr lang="pt-BR" dirty="0">
                <a:solidFill>
                  <a:schemeClr val="bg1"/>
                </a:solidFill>
              </a:rPr>
              <a:t>obter </a:t>
            </a:r>
            <a:r>
              <a:rPr lang="pt-BR" dirty="0" smtClean="0">
                <a:solidFill>
                  <a:schemeClr val="bg1"/>
                </a:solidFill>
              </a:rPr>
              <a:t/>
            </a:r>
            <a:br>
              <a:rPr lang="pt-BR" dirty="0" smtClean="0">
                <a:solidFill>
                  <a:schemeClr val="bg1"/>
                </a:solidFill>
              </a:rPr>
            </a:br>
            <a:r>
              <a:rPr lang="pt-BR" dirty="0" smtClean="0">
                <a:solidFill>
                  <a:schemeClr val="bg1"/>
                </a:solidFill>
              </a:rPr>
              <a:t> proveito </a:t>
            </a:r>
            <a:r>
              <a:rPr lang="pt-BR" dirty="0">
                <a:solidFill>
                  <a:schemeClr val="bg1"/>
                </a:solidFill>
              </a:rPr>
              <a:t>fácil. </a:t>
            </a:r>
            <a:r>
              <a:rPr lang="pt-BR" dirty="0" smtClean="0">
                <a:solidFill>
                  <a:schemeClr val="bg1"/>
                </a:solidFill>
              </a:rPr>
              <a:t> 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Fique atento porque  deixo </a:t>
            </a:r>
            <a:r>
              <a:rPr lang="pt-BR" dirty="0">
                <a:solidFill>
                  <a:schemeClr val="bg1"/>
                </a:solidFill>
              </a:rPr>
              <a:t>transparecer aquilo </a:t>
            </a:r>
            <a:r>
              <a:rPr lang="pt-BR" dirty="0" smtClean="0">
                <a:solidFill>
                  <a:schemeClr val="bg1"/>
                </a:solidFill>
              </a:rPr>
              <a:t/>
            </a:r>
            <a:br>
              <a:rPr lang="pt-BR" dirty="0" smtClean="0">
                <a:solidFill>
                  <a:schemeClr val="bg1"/>
                </a:solidFill>
              </a:rPr>
            </a:br>
            <a:r>
              <a:rPr lang="pt-BR" dirty="0" smtClean="0">
                <a:solidFill>
                  <a:schemeClr val="bg1"/>
                </a:solidFill>
              </a:rPr>
              <a:t>que </a:t>
            </a:r>
            <a:r>
              <a:rPr lang="pt-BR" dirty="0">
                <a:solidFill>
                  <a:schemeClr val="bg1"/>
                </a:solidFill>
              </a:rPr>
              <a:t>não </a:t>
            </a:r>
            <a:r>
              <a:rPr lang="pt-BR" dirty="0" smtClean="0">
                <a:solidFill>
                  <a:schemeClr val="bg1"/>
                </a:solidFill>
              </a:rPr>
              <a:t>sou. </a:t>
            </a:r>
            <a:br>
              <a:rPr lang="pt-BR" dirty="0" smtClean="0">
                <a:solidFill>
                  <a:schemeClr val="bg1"/>
                </a:solidFill>
              </a:rPr>
            </a:br>
            <a:r>
              <a:rPr lang="pt-BR" dirty="0" smtClean="0">
                <a:solidFill>
                  <a:schemeClr val="bg1"/>
                </a:solidFill>
              </a:rPr>
              <a:t>Pareço feroz </a:t>
            </a:r>
            <a:r>
              <a:rPr lang="pt-BR" dirty="0">
                <a:solidFill>
                  <a:schemeClr val="bg1"/>
                </a:solidFill>
              </a:rPr>
              <a:t>e valente, mas </a:t>
            </a:r>
            <a:r>
              <a:rPr lang="pt-BR" dirty="0" smtClean="0">
                <a:solidFill>
                  <a:schemeClr val="bg1"/>
                </a:solidFill>
              </a:rPr>
              <a:t>na verdade ,</a:t>
            </a:r>
            <a:br>
              <a:rPr lang="pt-BR" dirty="0" smtClean="0">
                <a:solidFill>
                  <a:schemeClr val="bg1"/>
                </a:solidFill>
              </a:rPr>
            </a:br>
            <a:r>
              <a:rPr lang="pt-BR" dirty="0" smtClean="0">
                <a:solidFill>
                  <a:schemeClr val="bg1"/>
                </a:solidFill>
              </a:rPr>
              <a:t>   sou muito medroso. </a:t>
            </a:r>
            <a:br>
              <a:rPr lang="pt-BR" dirty="0" smtClean="0">
                <a:solidFill>
                  <a:schemeClr val="bg1"/>
                </a:solidFill>
              </a:rPr>
            </a:br>
            <a:r>
              <a:rPr lang="pt-BR" dirty="0" smtClean="0">
                <a:solidFill>
                  <a:schemeClr val="bg1"/>
                </a:solidFill>
              </a:rPr>
              <a:t>Vaidade sem fundamento é minha característica e comigo você vai aprender o quanto não vale a pena prejudicar os </a:t>
            </a:r>
            <a:r>
              <a:rPr lang="pt-BR" dirty="0">
                <a:solidFill>
                  <a:schemeClr val="bg1"/>
                </a:solidFill>
              </a:rPr>
              <a:t>que estão ao seu redor</a:t>
            </a:r>
            <a:r>
              <a:rPr lang="pt-BR" dirty="0" smtClean="0">
                <a:solidFill>
                  <a:schemeClr val="bg1"/>
                </a:solidFill>
              </a:rPr>
              <a:t>. 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Penso que se eu seguisse a Lei da Jângal </a:t>
            </a:r>
            <a:br>
              <a:rPr lang="pt-BR" dirty="0" smtClean="0">
                <a:solidFill>
                  <a:schemeClr val="bg1"/>
                </a:solidFill>
              </a:rPr>
            </a:br>
            <a:r>
              <a:rPr lang="pt-BR" dirty="0" smtClean="0">
                <a:solidFill>
                  <a:schemeClr val="bg1"/>
                </a:solidFill>
              </a:rPr>
              <a:t>eu seria um tigre melhor, vocês não acham?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3419872" y="387686"/>
            <a:ext cx="379804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54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Shere-Khan</a:t>
            </a:r>
            <a:endParaRPr lang="pt-BR" sz="5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0" y="5949280"/>
            <a:ext cx="37980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5400" b="1" i="1" dirty="0" smtClean="0">
                <a:solidFill>
                  <a:schemeClr val="accent5">
                    <a:lumMod val="75000"/>
                  </a:schemeClr>
                </a:solidFill>
              </a:rPr>
              <a:t>[</a:t>
            </a:r>
            <a:r>
              <a:rPr lang="pt-BR" sz="5400" b="1" i="1" dirty="0" err="1" smtClean="0">
                <a:solidFill>
                  <a:schemeClr val="accent5">
                    <a:lumMod val="75000"/>
                  </a:schemeClr>
                </a:solidFill>
              </a:rPr>
              <a:t>xé</a:t>
            </a:r>
            <a:r>
              <a:rPr lang="pt-BR" sz="5400" b="1" i="1" dirty="0" smtClean="0">
                <a:solidFill>
                  <a:schemeClr val="accent5">
                    <a:lumMod val="75000"/>
                  </a:schemeClr>
                </a:solidFill>
              </a:rPr>
              <a:t>-</a:t>
            </a:r>
            <a:r>
              <a:rPr lang="pt-BR" sz="5400" b="1" i="1" dirty="0" err="1" smtClean="0">
                <a:solidFill>
                  <a:schemeClr val="accent5">
                    <a:lumMod val="75000"/>
                  </a:schemeClr>
                </a:solidFill>
              </a:rPr>
              <a:t>ri-cam</a:t>
            </a:r>
            <a:r>
              <a:rPr lang="pt-BR" sz="5400" b="1" i="1" dirty="0" smtClean="0">
                <a:solidFill>
                  <a:schemeClr val="accent5">
                    <a:lumMod val="75000"/>
                  </a:schemeClr>
                </a:solidFill>
              </a:rPr>
              <a:t>]</a:t>
            </a:r>
            <a:endParaRPr lang="pt-BR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F0E41-0C7C-40AE-8BAF-473FD6A2A4CC}" type="slidenum">
              <a:rPr lang="pt-BR" smtClean="0"/>
              <a:pPr/>
              <a:t>13</a:t>
            </a:fld>
            <a:endParaRPr lang="pt-BR" dirty="0"/>
          </a:p>
        </p:txBody>
      </p:sp>
      <p:pic>
        <p:nvPicPr>
          <p:cNvPr id="5" name="09ShereKh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86536" y="5483696"/>
            <a:ext cx="609600" cy="609600"/>
          </a:xfrm>
          <a:prstGeom prst="rect">
            <a:avLst/>
          </a:prstGeom>
        </p:spPr>
      </p:pic>
      <p:pic>
        <p:nvPicPr>
          <p:cNvPr id="10" name="09ShereKhan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05280" y="45245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9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000"/>
    </mc:Choice>
    <mc:Fallback xmlns="">
      <p:transition spd="slow" advTm="5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6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584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/>
          <p:cNvSpPr/>
          <p:nvPr/>
        </p:nvSpPr>
        <p:spPr>
          <a:xfrm>
            <a:off x="755576" y="44624"/>
            <a:ext cx="8352928" cy="619268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1907704" y="2170053"/>
            <a:ext cx="446449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i="1" dirty="0">
                <a:solidFill>
                  <a:schemeClr val="accent2">
                    <a:lumMod val="50000"/>
                  </a:schemeClr>
                </a:solidFill>
              </a:rPr>
              <a:t>Meu nome é </a:t>
            </a:r>
            <a:r>
              <a:rPr lang="pt-BR" sz="1600" b="1" i="1" dirty="0" err="1" smtClean="0">
                <a:solidFill>
                  <a:schemeClr val="accent2">
                    <a:lumMod val="50000"/>
                  </a:schemeClr>
                </a:solidFill>
              </a:rPr>
              <a:t>Rikki-Tikki-Tavi</a:t>
            </a:r>
            <a:r>
              <a:rPr lang="pt-BR" sz="1600" b="1" i="1" dirty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r>
              <a:rPr lang="pt-BR" sz="1600" b="1" i="1" dirty="0">
                <a:solidFill>
                  <a:schemeClr val="accent2">
                    <a:lumMod val="50000"/>
                  </a:schemeClr>
                </a:solidFill>
              </a:rPr>
              <a:t>Sou um mangusto. Meu pelo e minha cauda se </a:t>
            </a:r>
          </a:p>
          <a:p>
            <a:r>
              <a:rPr lang="pt-BR" sz="1600" b="1" i="1" dirty="0">
                <a:solidFill>
                  <a:schemeClr val="accent2">
                    <a:lumMod val="50000"/>
                  </a:schemeClr>
                </a:solidFill>
              </a:rPr>
              <a:t>parecem com </a:t>
            </a:r>
            <a:r>
              <a:rPr lang="pt-BR" sz="1600" b="1" i="1" dirty="0" smtClean="0">
                <a:solidFill>
                  <a:schemeClr val="accent2">
                    <a:lumMod val="50000"/>
                  </a:schemeClr>
                </a:solidFill>
              </a:rPr>
              <a:t>as </a:t>
            </a:r>
            <a:r>
              <a:rPr lang="pt-BR" sz="1600" b="1" i="1" dirty="0">
                <a:solidFill>
                  <a:schemeClr val="accent2">
                    <a:lumMod val="50000"/>
                  </a:schemeClr>
                </a:solidFill>
              </a:rPr>
              <a:t>de um gato pequeno e sou muito </a:t>
            </a:r>
          </a:p>
          <a:p>
            <a:r>
              <a:rPr lang="pt-BR" sz="1600" b="1" i="1" dirty="0">
                <a:solidFill>
                  <a:schemeClr val="accent2">
                    <a:lumMod val="50000"/>
                  </a:schemeClr>
                </a:solidFill>
              </a:rPr>
              <a:t>carinhoso e companheiro. Cuido dos que amo e</a:t>
            </a:r>
          </a:p>
          <a:p>
            <a:r>
              <a:rPr lang="pt-BR" sz="1600" b="1" i="1" dirty="0">
                <a:solidFill>
                  <a:schemeClr val="accent2">
                    <a:lumMod val="50000"/>
                  </a:schemeClr>
                </a:solidFill>
              </a:rPr>
              <a:t>estarei sempre por perto, atento para ver como </a:t>
            </a:r>
          </a:p>
          <a:p>
            <a:r>
              <a:rPr lang="pt-BR" sz="1600" b="1" i="1" dirty="0">
                <a:solidFill>
                  <a:schemeClr val="accent2">
                    <a:lumMod val="50000"/>
                  </a:schemeClr>
                </a:solidFill>
              </a:rPr>
              <a:t>você está indo e se precisa de minha ajuda.</a:t>
            </a:r>
          </a:p>
          <a:p>
            <a:r>
              <a:rPr lang="pt-BR" sz="1600" b="1" i="1" dirty="0">
                <a:solidFill>
                  <a:schemeClr val="accent2">
                    <a:lumMod val="50000"/>
                  </a:schemeClr>
                </a:solidFill>
              </a:rPr>
              <a:t>Pode ter certeza!</a:t>
            </a:r>
          </a:p>
        </p:txBody>
      </p:sp>
      <p:pic>
        <p:nvPicPr>
          <p:cNvPr id="1026" name="Picture 2" descr="E:\Alcateia\Pernogens_imagens\rikki_tikki_tavi_by_hidde99-d88zxp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600" y="1599882"/>
            <a:ext cx="2249487" cy="2719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2483768" y="332656"/>
            <a:ext cx="50760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5400" b="1" i="1" dirty="0" err="1" smtClean="0">
                <a:solidFill>
                  <a:schemeClr val="tx2">
                    <a:lumMod val="75000"/>
                  </a:schemeClr>
                </a:solidFill>
              </a:rPr>
              <a:t>Riki-Tikki-Tavi</a:t>
            </a:r>
            <a:endParaRPr lang="pt-BR" sz="5400" b="1" i="1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0" y="5949280"/>
            <a:ext cx="57961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5400" b="1" i="1" dirty="0" smtClean="0">
                <a:solidFill>
                  <a:schemeClr val="accent5">
                    <a:lumMod val="75000"/>
                  </a:schemeClr>
                </a:solidFill>
              </a:rPr>
              <a:t>[ri-</a:t>
            </a:r>
            <a:r>
              <a:rPr lang="pt-BR" sz="5400" b="1" i="1" dirty="0" err="1" smtClean="0">
                <a:solidFill>
                  <a:schemeClr val="accent5">
                    <a:lumMod val="75000"/>
                  </a:schemeClr>
                </a:solidFill>
              </a:rPr>
              <a:t>qui</a:t>
            </a:r>
            <a:r>
              <a:rPr lang="pt-BR" sz="5400" b="1" i="1" dirty="0" smtClean="0">
                <a:solidFill>
                  <a:schemeClr val="accent5">
                    <a:lumMod val="75000"/>
                  </a:schemeClr>
                </a:solidFill>
              </a:rPr>
              <a:t>-ti-</a:t>
            </a:r>
            <a:r>
              <a:rPr lang="pt-BR" sz="5400" b="1" i="1" dirty="0" err="1" smtClean="0">
                <a:solidFill>
                  <a:schemeClr val="accent5">
                    <a:lumMod val="75000"/>
                  </a:schemeClr>
                </a:solidFill>
              </a:rPr>
              <a:t>qui</a:t>
            </a:r>
            <a:r>
              <a:rPr lang="pt-BR" sz="5400" b="1" i="1" dirty="0" smtClean="0">
                <a:solidFill>
                  <a:schemeClr val="accent5">
                    <a:lumMod val="75000"/>
                  </a:schemeClr>
                </a:solidFill>
              </a:rPr>
              <a:t>-</a:t>
            </a:r>
            <a:r>
              <a:rPr lang="pt-BR" sz="5400" b="1" i="1" dirty="0" err="1" smtClean="0">
                <a:solidFill>
                  <a:schemeClr val="accent5">
                    <a:lumMod val="75000"/>
                  </a:schemeClr>
                </a:solidFill>
              </a:rPr>
              <a:t>ta</a:t>
            </a:r>
            <a:r>
              <a:rPr lang="pt-BR" sz="5400" b="1" i="1" dirty="0" smtClean="0">
                <a:solidFill>
                  <a:schemeClr val="accent5">
                    <a:lumMod val="75000"/>
                  </a:schemeClr>
                </a:solidFill>
              </a:rPr>
              <a:t>-vi]</a:t>
            </a:r>
            <a:endParaRPr lang="pt-BR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F0E41-0C7C-40AE-8BAF-473FD6A2A4CC}" type="slidenum">
              <a:rPr lang="pt-BR" smtClean="0"/>
              <a:pPr/>
              <a:t>14</a:t>
            </a:fld>
            <a:endParaRPr lang="pt-BR" dirty="0"/>
          </a:p>
        </p:txBody>
      </p:sp>
      <p:pic>
        <p:nvPicPr>
          <p:cNvPr id="8" name="17RiquiTikiTavi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06816" y="5157192"/>
            <a:ext cx="609600" cy="609600"/>
          </a:xfrm>
          <a:prstGeom prst="rect">
            <a:avLst/>
          </a:prstGeom>
        </p:spPr>
      </p:pic>
      <p:pic>
        <p:nvPicPr>
          <p:cNvPr id="10" name="17RiquiTikiTav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24128" y="55557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61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00"/>
    </mc:Choice>
    <mc:Fallback xmlns="">
      <p:transition spd="slow" advTm="3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0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294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6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294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/>
          <p:cNvSpPr/>
          <p:nvPr/>
        </p:nvSpPr>
        <p:spPr>
          <a:xfrm>
            <a:off x="755576" y="44624"/>
            <a:ext cx="8352928" cy="619268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AutoShape 4" descr="https://485d131e-a-d93cd6de-s-sites.googlegroups.com/a/geitapeva.com.br/lobo/personagens-da-jangal/whiteseal.png?attachauth=ANoY7cqQ9loLqhLC3G8RSMSbV-S7CfKbd5XampJUsmX8pX0Q-KnZvTKi88zGM09_CGBL_snZ35CE5FxViM3-8MTcagq_vwawwn1H7EhvHOAjDkZkXCA4ZuOT2R0TBR2GGKZnAvh-I8bDt4shNdpunAX-934VIwpGv7A0jtIUc76dfncecdJhukCSgPdzPDWvybTtxuZnDQ09vjwN1-6G_NCfQL0EbX28FUN8daoUFqQfTfpTQrUIGuU%3D&amp;attredirects=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32" name="Picture 8" descr="http://galeon.hispavista.com/manadacobrasnegras/img/kotic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025283"/>
            <a:ext cx="3039488" cy="1684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331640" y="1693545"/>
            <a:ext cx="4536504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i="1" dirty="0">
                <a:solidFill>
                  <a:schemeClr val="accent5">
                    <a:lumMod val="50000"/>
                  </a:schemeClr>
                </a:solidFill>
              </a:rPr>
              <a:t>Eu sou Kotick, a foca branca.  </a:t>
            </a:r>
          </a:p>
          <a:p>
            <a:r>
              <a:rPr lang="pt-BR" sz="1600" b="1" i="1" dirty="0">
                <a:solidFill>
                  <a:schemeClr val="accent5">
                    <a:lumMod val="50000"/>
                  </a:schemeClr>
                </a:solidFill>
              </a:rPr>
              <a:t>Minha cor não </a:t>
            </a:r>
            <a:r>
              <a:rPr lang="pt-BR" sz="1600" b="1" i="1" dirty="0" smtClean="0">
                <a:solidFill>
                  <a:schemeClr val="accent5">
                    <a:lumMod val="50000"/>
                  </a:schemeClr>
                </a:solidFill>
              </a:rPr>
              <a:t>é surpreendente?</a:t>
            </a:r>
            <a:r>
              <a:rPr lang="pt-BR" sz="1600" b="1" i="1" dirty="0">
                <a:solidFill>
                  <a:schemeClr val="accent5">
                    <a:lumMod val="50000"/>
                  </a:schemeClr>
                </a:solidFill>
              </a:rPr>
              <a:t> </a:t>
            </a:r>
          </a:p>
          <a:p>
            <a:r>
              <a:rPr lang="pt-BR" sz="1600" b="1" i="1" dirty="0">
                <a:solidFill>
                  <a:schemeClr val="accent5">
                    <a:lumMod val="50000"/>
                  </a:schemeClr>
                </a:solidFill>
              </a:rPr>
              <a:t>Não </a:t>
            </a:r>
            <a:r>
              <a:rPr lang="pt-BR" sz="1600" b="1" i="1" dirty="0" smtClean="0">
                <a:solidFill>
                  <a:schemeClr val="accent5">
                    <a:lumMod val="50000"/>
                  </a:schemeClr>
                </a:solidFill>
              </a:rPr>
              <a:t>admiro</a:t>
            </a:r>
            <a:r>
              <a:rPr lang="pt-BR" sz="1600" b="1" i="1" dirty="0">
                <a:solidFill>
                  <a:schemeClr val="accent5">
                    <a:lumMod val="50000"/>
                  </a:schemeClr>
                </a:solidFill>
              </a:rPr>
              <a:t>, pois eu também </a:t>
            </a:r>
            <a:r>
              <a:rPr lang="pt-BR" sz="1600" b="1" i="1" dirty="0" smtClean="0">
                <a:solidFill>
                  <a:schemeClr val="accent5">
                    <a:lumMod val="50000"/>
                  </a:schemeClr>
                </a:solidFill>
              </a:rPr>
              <a:t>não </a:t>
            </a:r>
            <a:r>
              <a:rPr lang="pt-BR" sz="1600" b="1" i="1" dirty="0">
                <a:solidFill>
                  <a:schemeClr val="accent5">
                    <a:lumMod val="50000"/>
                  </a:schemeClr>
                </a:solidFill>
              </a:rPr>
              <a:t>gostava da minha cor ser diferente da cor das outras focas.</a:t>
            </a:r>
          </a:p>
          <a:p>
            <a:r>
              <a:rPr lang="pt-BR" sz="1600" b="1" i="1" dirty="0">
                <a:solidFill>
                  <a:schemeClr val="accent5">
                    <a:lumMod val="50000"/>
                  </a:schemeClr>
                </a:solidFill>
              </a:rPr>
              <a:t>Eu só queria ser igual a elas.</a:t>
            </a:r>
          </a:p>
          <a:p>
            <a:r>
              <a:rPr lang="pt-BR" sz="1600" b="1" i="1" dirty="0">
                <a:solidFill>
                  <a:schemeClr val="accent5">
                    <a:lumMod val="50000"/>
                  </a:schemeClr>
                </a:solidFill>
              </a:rPr>
              <a:t>Mas descobri com o passar do tempo, que todos somos diferentes </a:t>
            </a:r>
            <a:r>
              <a:rPr lang="pt-BR" sz="1600" b="1" i="1" dirty="0" smtClean="0">
                <a:solidFill>
                  <a:schemeClr val="accent5">
                    <a:lumMod val="50000"/>
                  </a:schemeClr>
                </a:solidFill>
              </a:rPr>
              <a:t>uns </a:t>
            </a:r>
            <a:r>
              <a:rPr lang="pt-BR" sz="1600" b="1" i="1" dirty="0">
                <a:solidFill>
                  <a:schemeClr val="accent5">
                    <a:lumMod val="50000"/>
                  </a:schemeClr>
                </a:solidFill>
              </a:rPr>
              <a:t>dos outros e o importante não  </a:t>
            </a:r>
            <a:r>
              <a:rPr lang="pt-BR" sz="1600" b="1" i="1" dirty="0" smtClean="0">
                <a:solidFill>
                  <a:schemeClr val="accent5">
                    <a:lumMod val="50000"/>
                  </a:schemeClr>
                </a:solidFill>
              </a:rPr>
              <a:t>é </a:t>
            </a:r>
            <a:r>
              <a:rPr lang="pt-BR" sz="1600" b="1" i="1" dirty="0">
                <a:solidFill>
                  <a:schemeClr val="accent5">
                    <a:lumMod val="50000"/>
                  </a:schemeClr>
                </a:solidFill>
              </a:rPr>
              <a:t>como nos vemos, mas </a:t>
            </a:r>
            <a:r>
              <a:rPr lang="pt-BR" sz="1600" b="1" i="1" dirty="0" smtClean="0">
                <a:solidFill>
                  <a:schemeClr val="accent5">
                    <a:lumMod val="50000"/>
                  </a:schemeClr>
                </a:solidFill>
              </a:rPr>
              <a:t>como nós somos</a:t>
            </a:r>
            <a:r>
              <a:rPr lang="pt-BR" sz="1600" b="1" i="1" dirty="0">
                <a:solidFill>
                  <a:schemeClr val="accent5">
                    <a:lumMod val="50000"/>
                  </a:schemeClr>
                </a:solidFill>
              </a:rPr>
              <a:t>. </a:t>
            </a:r>
            <a:endParaRPr lang="pt-BR" sz="1600" b="1" i="1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pt-BR" sz="1600" b="1" i="1" dirty="0" smtClean="0">
                <a:solidFill>
                  <a:schemeClr val="accent5">
                    <a:lumMod val="50000"/>
                  </a:schemeClr>
                </a:solidFill>
              </a:rPr>
              <a:t>E </a:t>
            </a:r>
            <a:r>
              <a:rPr lang="pt-BR" sz="1600" b="1" i="1" dirty="0">
                <a:solidFill>
                  <a:schemeClr val="accent5">
                    <a:lumMod val="50000"/>
                  </a:schemeClr>
                </a:solidFill>
              </a:rPr>
              <a:t>é para isso que desejo convidá-los </a:t>
            </a:r>
            <a:r>
              <a:rPr lang="pt-BR" sz="1600" b="1" i="1" dirty="0" smtClean="0">
                <a:solidFill>
                  <a:schemeClr val="accent5">
                    <a:lumMod val="50000"/>
                  </a:schemeClr>
                </a:solidFill>
              </a:rPr>
              <a:t>para descobrir </a:t>
            </a:r>
            <a:r>
              <a:rPr lang="pt-BR" sz="1600" b="1" i="1" dirty="0">
                <a:solidFill>
                  <a:schemeClr val="accent5">
                    <a:lumMod val="50000"/>
                  </a:schemeClr>
                </a:solidFill>
              </a:rPr>
              <a:t>o próximo e ajudá-lo a conviver com </a:t>
            </a:r>
            <a:r>
              <a:rPr lang="pt-BR" sz="1600" b="1" i="1" dirty="0" smtClean="0">
                <a:solidFill>
                  <a:schemeClr val="accent5">
                    <a:lumMod val="50000"/>
                  </a:schemeClr>
                </a:solidFill>
              </a:rPr>
              <a:t>ele</a:t>
            </a:r>
            <a:r>
              <a:rPr lang="pt-BR" sz="1600" b="1" i="1" dirty="0">
                <a:solidFill>
                  <a:schemeClr val="accent5">
                    <a:lumMod val="50000"/>
                  </a:schemeClr>
                </a:solidFill>
              </a:rPr>
              <a:t>. </a:t>
            </a:r>
          </a:p>
          <a:p>
            <a:r>
              <a:rPr lang="pt-BR" sz="1600" b="1" i="1" dirty="0">
                <a:solidFill>
                  <a:schemeClr val="accent5">
                    <a:lumMod val="50000"/>
                  </a:schemeClr>
                </a:solidFill>
              </a:rPr>
              <a:t>Você verá como vai ser divertido</a:t>
            </a:r>
            <a:r>
              <a:rPr lang="pt-BR" sz="1600" b="1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endParaRPr lang="pt-BR" sz="1500" i="1" dirty="0">
              <a:latin typeface="+mj-lt"/>
              <a:cs typeface="Microsoft Sans Serif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4067944" y="281605"/>
            <a:ext cx="32038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5400" b="1" i="1" dirty="0" err="1" smtClean="0">
                <a:solidFill>
                  <a:schemeClr val="tx2">
                    <a:lumMod val="75000"/>
                  </a:schemeClr>
                </a:solidFill>
              </a:rPr>
              <a:t>Kotick</a:t>
            </a:r>
            <a:endParaRPr lang="pt-BR" sz="5400" dirty="0">
              <a:solidFill>
                <a:srgbClr val="FF0000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0" y="5949280"/>
            <a:ext cx="32038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5400" b="1" i="1" dirty="0" smtClean="0">
                <a:solidFill>
                  <a:schemeClr val="accent5">
                    <a:lumMod val="75000"/>
                  </a:schemeClr>
                </a:solidFill>
              </a:rPr>
              <a:t>[</a:t>
            </a:r>
            <a:r>
              <a:rPr lang="pt-BR" sz="5400" b="1" i="1" dirty="0" err="1" smtClean="0">
                <a:solidFill>
                  <a:schemeClr val="accent5">
                    <a:lumMod val="75000"/>
                  </a:schemeClr>
                </a:solidFill>
              </a:rPr>
              <a:t>co</a:t>
            </a:r>
            <a:r>
              <a:rPr lang="pt-BR" sz="5400" b="1" i="1" dirty="0" smtClean="0">
                <a:solidFill>
                  <a:schemeClr val="accent5">
                    <a:lumMod val="75000"/>
                  </a:schemeClr>
                </a:solidFill>
              </a:rPr>
              <a:t>-</a:t>
            </a:r>
            <a:r>
              <a:rPr lang="pt-BR" sz="5400" b="1" i="1" dirty="0" err="1" smtClean="0">
                <a:solidFill>
                  <a:schemeClr val="accent5">
                    <a:lumMod val="75000"/>
                  </a:schemeClr>
                </a:solidFill>
              </a:rPr>
              <a:t>ti-qui</a:t>
            </a:r>
            <a:r>
              <a:rPr lang="pt-BR" sz="5400" b="1" i="1" dirty="0" smtClean="0">
                <a:solidFill>
                  <a:schemeClr val="accent5">
                    <a:lumMod val="75000"/>
                  </a:schemeClr>
                </a:solidFill>
              </a:rPr>
              <a:t>]</a:t>
            </a:r>
            <a:endParaRPr lang="pt-BR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F0E41-0C7C-40AE-8BAF-473FD6A2A4CC}" type="slidenum">
              <a:rPr lang="pt-BR" smtClean="0"/>
              <a:pPr/>
              <a:t>15</a:t>
            </a:fld>
            <a:endParaRPr lang="pt-BR" dirty="0"/>
          </a:p>
        </p:txBody>
      </p:sp>
      <p:pic>
        <p:nvPicPr>
          <p:cNvPr id="3" name="20Kotic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86536" y="5483696"/>
            <a:ext cx="609600" cy="609600"/>
          </a:xfrm>
          <a:prstGeom prst="rect">
            <a:avLst/>
          </a:prstGeom>
        </p:spPr>
      </p:pic>
      <p:pic>
        <p:nvPicPr>
          <p:cNvPr id="9" name="20Kotick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10000" y="38598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2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00"/>
    </mc:Choice>
    <mc:Fallback xmlns="">
      <p:transition spd="slow" advTm="3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6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5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/>
          <p:cNvSpPr/>
          <p:nvPr/>
        </p:nvSpPr>
        <p:spPr>
          <a:xfrm>
            <a:off x="611560" y="260648"/>
            <a:ext cx="8352928" cy="6192688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1115616" y="2204864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379315"/>
            <a:ext cx="2600325" cy="320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10" name="Retângulo 9"/>
          <p:cNvSpPr/>
          <p:nvPr/>
        </p:nvSpPr>
        <p:spPr>
          <a:xfrm>
            <a:off x="2339752" y="865251"/>
            <a:ext cx="551614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i="1" dirty="0" smtClean="0">
                <a:solidFill>
                  <a:schemeClr val="tx2">
                    <a:lumMod val="75000"/>
                  </a:schemeClr>
                </a:solidFill>
              </a:rPr>
              <a:t>         Este MP3 contou com a colaboração de: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t-BR" b="1" i="1" dirty="0" smtClean="0">
                <a:solidFill>
                  <a:schemeClr val="tx2">
                    <a:lumMod val="75000"/>
                  </a:schemeClr>
                </a:solidFill>
              </a:rPr>
              <a:t>Chefe Tati Pimentel que enviou textos,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t-BR" b="1" i="1" dirty="0" smtClean="0">
                <a:solidFill>
                  <a:schemeClr val="tx2">
                    <a:lumMod val="75000"/>
                  </a:schemeClr>
                </a:solidFill>
              </a:rPr>
              <a:t>Chefe Salvador Faria que gravou as pronuncias,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t-BR" b="1" i="1" dirty="0" smtClean="0">
                <a:solidFill>
                  <a:schemeClr val="tx2">
                    <a:lumMod val="75000"/>
                  </a:schemeClr>
                </a:solidFill>
              </a:rPr>
              <a:t>Chefe Paulo Cabello que gerou o </a:t>
            </a:r>
            <a:r>
              <a:rPr lang="pt-BR" b="1" i="1" dirty="0" smtClean="0">
                <a:solidFill>
                  <a:schemeClr val="tx2">
                    <a:lumMod val="75000"/>
                  </a:schemeClr>
                </a:solidFill>
              </a:rPr>
              <a:t>áudio.</a:t>
            </a:r>
            <a:endParaRPr lang="pt-BR" b="1" i="1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pt-BR" b="1" i="1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pt-BR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834" y="4339876"/>
            <a:ext cx="1769355" cy="1949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C:\Documents and Settings\Bezão\Desktop\Alcateia\Pernogens_imagens\akela_ii_by_the_iron_sheep-d6l63nb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8024" y="1939120"/>
            <a:ext cx="4324493" cy="2667723"/>
          </a:xfrm>
          <a:prstGeom prst="rect">
            <a:avLst/>
          </a:prstGeom>
          <a:noFill/>
        </p:spPr>
      </p:pic>
      <p:pic>
        <p:nvPicPr>
          <p:cNvPr id="14" name="Picture 8" descr="http://www.cantinhodameiga.com.br/mogli2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88840"/>
            <a:ext cx="3135864" cy="1855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tângulo 15"/>
          <p:cNvSpPr/>
          <p:nvPr/>
        </p:nvSpPr>
        <p:spPr>
          <a:xfrm>
            <a:off x="45715" y="-120877"/>
            <a:ext cx="58681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5400" b="1" i="1" dirty="0" smtClean="0">
                <a:solidFill>
                  <a:schemeClr val="tx2">
                    <a:lumMod val="75000"/>
                  </a:schemeClr>
                </a:solidFill>
              </a:rPr>
              <a:t>agradecimentos:</a:t>
            </a:r>
            <a:endParaRPr lang="pt-BR" sz="5400" dirty="0"/>
          </a:p>
        </p:txBody>
      </p:sp>
      <p:pic>
        <p:nvPicPr>
          <p:cNvPr id="7" name="Á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15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/>
          <p:cNvSpPr/>
          <p:nvPr/>
        </p:nvSpPr>
        <p:spPr>
          <a:xfrm>
            <a:off x="611560" y="260648"/>
            <a:ext cx="8352928" cy="6192688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1115616" y="2204864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534" y="3271041"/>
            <a:ext cx="2600325" cy="320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ângulo 4"/>
          <p:cNvSpPr/>
          <p:nvPr/>
        </p:nvSpPr>
        <p:spPr>
          <a:xfrm>
            <a:off x="45715" y="-120877"/>
            <a:ext cx="58681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5400" b="1" i="1" dirty="0" smtClean="0">
                <a:solidFill>
                  <a:schemeClr val="tx2">
                    <a:lumMod val="75000"/>
                  </a:schemeClr>
                </a:solidFill>
              </a:rPr>
              <a:t>agradecimentos:</a:t>
            </a:r>
            <a:endParaRPr lang="pt-BR" sz="5400" dirty="0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10" name="Retângulo 9"/>
          <p:cNvSpPr/>
          <p:nvPr/>
        </p:nvSpPr>
        <p:spPr>
          <a:xfrm>
            <a:off x="467544" y="980728"/>
            <a:ext cx="849694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i="1" smtClean="0">
                <a:solidFill>
                  <a:schemeClr val="tx2">
                    <a:lumMod val="75000"/>
                  </a:schemeClr>
                </a:solidFill>
              </a:rPr>
              <a:t>                            </a:t>
            </a:r>
            <a:r>
              <a:rPr lang="pt-BR" b="1" i="1" smtClean="0">
                <a:solidFill>
                  <a:schemeClr val="tx2">
                    <a:lumMod val="75000"/>
                  </a:schemeClr>
                </a:solidFill>
              </a:rPr>
              <a:t>também </a:t>
            </a:r>
            <a:r>
              <a:rPr lang="pt-BR" b="1" i="1" dirty="0" smtClean="0">
                <a:solidFill>
                  <a:schemeClr val="tx2">
                    <a:lumMod val="75000"/>
                  </a:schemeClr>
                </a:solidFill>
              </a:rPr>
              <a:t>à quem emprestou sua voz aos personagens:</a:t>
            </a:r>
            <a:br>
              <a:rPr lang="pt-BR" b="1" i="1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pt-BR" b="1" i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pt-BR" b="1" i="1" dirty="0" smtClean="0">
                <a:solidFill>
                  <a:schemeClr val="tx2">
                    <a:lumMod val="75000"/>
                  </a:schemeClr>
                </a:solidFill>
              </a:rPr>
              <a:t>               2 Aquelá </a:t>
            </a:r>
            <a:r>
              <a:rPr lang="pt-BR" b="1" i="1" dirty="0" err="1" smtClean="0">
                <a:solidFill>
                  <a:schemeClr val="tx2">
                    <a:lumMod val="75000"/>
                  </a:schemeClr>
                </a:solidFill>
              </a:rPr>
              <a:t>ch.Fabio</a:t>
            </a:r>
            <a:r>
              <a:rPr lang="pt-BR" b="1" i="1" dirty="0" smtClean="0">
                <a:solidFill>
                  <a:schemeClr val="tx2">
                    <a:lumMod val="75000"/>
                  </a:schemeClr>
                </a:solidFill>
              </a:rPr>
              <a:t> Neiva, 3 Mowgli Escoteiro Arthur de Lima </a:t>
            </a:r>
            <a:r>
              <a:rPr lang="pt-BR" b="1" i="1" dirty="0" err="1" smtClean="0">
                <a:solidFill>
                  <a:schemeClr val="tx2">
                    <a:lumMod val="75000"/>
                  </a:schemeClr>
                </a:solidFill>
              </a:rPr>
              <a:t>Soller</a:t>
            </a:r>
            <a:r>
              <a:rPr lang="pt-BR" b="1" i="1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br>
              <a:rPr lang="pt-BR" b="1" i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pt-BR" b="1" i="1" dirty="0" smtClean="0">
                <a:solidFill>
                  <a:schemeClr val="tx2">
                    <a:lumMod val="75000"/>
                  </a:schemeClr>
                </a:solidFill>
              </a:rPr>
              <a:t>            4 </a:t>
            </a:r>
            <a:r>
              <a:rPr lang="pt-BR" b="1" i="1" dirty="0" err="1" smtClean="0">
                <a:solidFill>
                  <a:schemeClr val="tx2">
                    <a:lumMod val="75000"/>
                  </a:schemeClr>
                </a:solidFill>
              </a:rPr>
              <a:t>Baghera</a:t>
            </a:r>
            <a:r>
              <a:rPr lang="pt-BR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t-BR" b="1" i="1" dirty="0" err="1" smtClean="0">
                <a:solidFill>
                  <a:schemeClr val="tx2">
                    <a:lumMod val="75000"/>
                  </a:schemeClr>
                </a:solidFill>
              </a:rPr>
              <a:t>ch.Lenita</a:t>
            </a:r>
            <a:r>
              <a:rPr lang="pt-BR" b="1" i="1" dirty="0" smtClean="0">
                <a:solidFill>
                  <a:schemeClr val="tx2">
                    <a:lumMod val="75000"/>
                  </a:schemeClr>
                </a:solidFill>
              </a:rPr>
              <a:t> Pessoa,  5 Baloo </a:t>
            </a:r>
            <a:r>
              <a:rPr lang="pt-BR" b="1" i="1" dirty="0" err="1" smtClean="0">
                <a:solidFill>
                  <a:schemeClr val="tx2">
                    <a:lumMod val="75000"/>
                  </a:schemeClr>
                </a:solidFill>
              </a:rPr>
              <a:t>ch.Mello</a:t>
            </a:r>
            <a:r>
              <a:rPr lang="pt-BR" b="1" i="1" dirty="0" smtClean="0">
                <a:solidFill>
                  <a:schemeClr val="tx2">
                    <a:lumMod val="75000"/>
                  </a:schemeClr>
                </a:solidFill>
              </a:rPr>
              <a:t>,    6 Kaá </a:t>
            </a:r>
            <a:r>
              <a:rPr lang="pt-BR" b="1" i="1" dirty="0" err="1" smtClean="0">
                <a:solidFill>
                  <a:schemeClr val="tx2">
                    <a:lumMod val="75000"/>
                  </a:schemeClr>
                </a:solidFill>
              </a:rPr>
              <a:t>ch.Neide</a:t>
            </a:r>
            <a:r>
              <a:rPr lang="pt-BR" b="1" i="1" dirty="0" smtClean="0">
                <a:solidFill>
                  <a:schemeClr val="tx2">
                    <a:lumMod val="75000"/>
                  </a:schemeClr>
                </a:solidFill>
              </a:rPr>
              <a:t> (pobre),     </a:t>
            </a:r>
            <a:br>
              <a:rPr lang="pt-BR" b="1" i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pt-BR" b="1" i="1" dirty="0" smtClean="0">
                <a:solidFill>
                  <a:schemeClr val="tx2">
                    <a:lumMod val="75000"/>
                  </a:schemeClr>
                </a:solidFill>
              </a:rPr>
              <a:t>         7 </a:t>
            </a:r>
            <a:r>
              <a:rPr lang="pt-BR" b="1" i="1" dirty="0" err="1" smtClean="0">
                <a:solidFill>
                  <a:schemeClr val="tx2">
                    <a:lumMod val="75000"/>
                  </a:schemeClr>
                </a:solidFill>
              </a:rPr>
              <a:t>Chil</a:t>
            </a:r>
            <a:r>
              <a:rPr lang="pt-BR" b="1" i="1" dirty="0" smtClean="0">
                <a:solidFill>
                  <a:schemeClr val="tx2">
                    <a:lumMod val="75000"/>
                  </a:schemeClr>
                </a:solidFill>
              </a:rPr>
              <a:t>  </a:t>
            </a:r>
            <a:r>
              <a:rPr lang="pt-BR" b="1" i="1" dirty="0" err="1" smtClean="0">
                <a:solidFill>
                  <a:schemeClr val="tx2">
                    <a:lumMod val="75000"/>
                  </a:schemeClr>
                </a:solidFill>
              </a:rPr>
              <a:t>ch.Simões</a:t>
            </a:r>
            <a:r>
              <a:rPr lang="pt-BR" b="1" i="1" dirty="0" smtClean="0">
                <a:solidFill>
                  <a:schemeClr val="tx2">
                    <a:lumMod val="75000"/>
                  </a:schemeClr>
                </a:solidFill>
              </a:rPr>
              <a:t>,    8 </a:t>
            </a:r>
            <a:r>
              <a:rPr lang="pt-BR" b="1" i="1" dirty="0" err="1" smtClean="0">
                <a:solidFill>
                  <a:schemeClr val="tx2">
                    <a:lumMod val="75000"/>
                  </a:schemeClr>
                </a:solidFill>
              </a:rPr>
              <a:t>Hathi</a:t>
            </a:r>
            <a:r>
              <a:rPr lang="pt-BR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t-BR" b="1" i="1" dirty="0" err="1" smtClean="0">
                <a:solidFill>
                  <a:schemeClr val="tx2">
                    <a:lumMod val="75000"/>
                  </a:schemeClr>
                </a:solidFill>
              </a:rPr>
              <a:t>ch.Reginaldo</a:t>
            </a:r>
            <a:r>
              <a:rPr lang="pt-BR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t-BR" b="1" i="1" dirty="0" err="1" smtClean="0">
                <a:solidFill>
                  <a:schemeClr val="tx2">
                    <a:lumMod val="75000"/>
                  </a:schemeClr>
                </a:solidFill>
              </a:rPr>
              <a:t>Polesi</a:t>
            </a:r>
            <a:r>
              <a:rPr lang="pt-BR" b="1" i="1" dirty="0" smtClean="0">
                <a:solidFill>
                  <a:schemeClr val="tx2">
                    <a:lumMod val="75000"/>
                  </a:schemeClr>
                </a:solidFill>
              </a:rPr>
              <a:t>, 9 </a:t>
            </a:r>
            <a:r>
              <a:rPr lang="pt-BR" b="1" i="1" dirty="0" err="1" smtClean="0">
                <a:solidFill>
                  <a:schemeClr val="tx2">
                    <a:lumMod val="75000"/>
                  </a:schemeClr>
                </a:solidFill>
              </a:rPr>
              <a:t>Raksha</a:t>
            </a:r>
            <a:r>
              <a:rPr lang="pt-BR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t-BR" b="1" i="1" dirty="0" err="1">
                <a:solidFill>
                  <a:schemeClr val="tx2">
                    <a:lumMod val="75000"/>
                  </a:schemeClr>
                </a:solidFill>
              </a:rPr>
              <a:t>c</a:t>
            </a:r>
            <a:r>
              <a:rPr lang="pt-BR" b="1" i="1" dirty="0" err="1" smtClean="0">
                <a:solidFill>
                  <a:schemeClr val="tx2">
                    <a:lumMod val="75000"/>
                  </a:schemeClr>
                </a:solidFill>
              </a:rPr>
              <a:t>h.Vania</a:t>
            </a:r>
            <a:r>
              <a:rPr lang="pt-BR" b="1" i="1" dirty="0" smtClean="0">
                <a:solidFill>
                  <a:schemeClr val="tx2">
                    <a:lumMod val="75000"/>
                  </a:schemeClr>
                </a:solidFill>
              </a:rPr>
              <a:t> Dohme, </a:t>
            </a:r>
            <a:br>
              <a:rPr lang="pt-BR" b="1" i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pt-BR" b="1" i="1" dirty="0" smtClean="0">
                <a:solidFill>
                  <a:schemeClr val="tx2">
                    <a:lumMod val="75000"/>
                  </a:schemeClr>
                </a:solidFill>
              </a:rPr>
              <a:t>       10 </a:t>
            </a:r>
            <a:r>
              <a:rPr lang="pt-BR" b="1" i="1" dirty="0" err="1" smtClean="0">
                <a:solidFill>
                  <a:schemeClr val="tx2">
                    <a:lumMod val="75000"/>
                  </a:schemeClr>
                </a:solidFill>
              </a:rPr>
              <a:t>Bandarlog</a:t>
            </a:r>
            <a:r>
              <a:rPr lang="pt-BR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t-BR" b="1" i="1" dirty="0" err="1" smtClean="0">
                <a:solidFill>
                  <a:schemeClr val="tx2">
                    <a:lumMod val="75000"/>
                  </a:schemeClr>
                </a:solidFill>
              </a:rPr>
              <a:t>ch.Bezerra</a:t>
            </a:r>
            <a:r>
              <a:rPr lang="pt-BR" b="1" i="1" dirty="0" smtClean="0">
                <a:solidFill>
                  <a:schemeClr val="tx2">
                    <a:lumMod val="75000"/>
                  </a:schemeClr>
                </a:solidFill>
              </a:rPr>
              <a:t>,  11 Lobo Gris Escoteiro Guilherme Matos,      12 </a:t>
            </a:r>
            <a:r>
              <a:rPr lang="pt-BR" b="1" i="1" dirty="0" err="1" smtClean="0">
                <a:solidFill>
                  <a:schemeClr val="tx2">
                    <a:lumMod val="75000"/>
                  </a:schemeClr>
                </a:solidFill>
              </a:rPr>
              <a:t>Tabaqui</a:t>
            </a:r>
            <a:endParaRPr lang="pt-BR" b="1" i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pt-BR" b="1" i="1" dirty="0" smtClean="0">
                <a:solidFill>
                  <a:schemeClr val="tx2">
                    <a:lumMod val="75000"/>
                  </a:schemeClr>
                </a:solidFill>
              </a:rPr>
              <a:t>      Lobinha </a:t>
            </a:r>
            <a:r>
              <a:rPr lang="pt-BR" b="1" i="1" dirty="0" err="1" smtClean="0">
                <a:solidFill>
                  <a:schemeClr val="tx2">
                    <a:lumMod val="75000"/>
                  </a:schemeClr>
                </a:solidFill>
              </a:rPr>
              <a:t>Marjorie</a:t>
            </a:r>
            <a:r>
              <a:rPr lang="pt-BR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t-BR" b="1" i="1" dirty="0" err="1" smtClean="0">
                <a:solidFill>
                  <a:schemeClr val="tx2">
                    <a:lumMod val="75000"/>
                  </a:schemeClr>
                </a:solidFill>
              </a:rPr>
              <a:t>Polesi</a:t>
            </a:r>
            <a:r>
              <a:rPr lang="pt-BR" b="1" i="1" dirty="0" smtClean="0">
                <a:solidFill>
                  <a:schemeClr val="tx2">
                    <a:lumMod val="75000"/>
                  </a:schemeClr>
                </a:solidFill>
              </a:rPr>
              <a:t>,    13 Shere-Khan </a:t>
            </a:r>
            <a:r>
              <a:rPr lang="pt-BR" b="1" i="1" dirty="0" err="1" smtClean="0">
                <a:solidFill>
                  <a:schemeClr val="tx2">
                    <a:lumMod val="75000"/>
                  </a:schemeClr>
                </a:solidFill>
              </a:rPr>
              <a:t>ch.Salvador</a:t>
            </a:r>
            <a:r>
              <a:rPr lang="pt-BR" b="1" i="1" dirty="0" smtClean="0">
                <a:solidFill>
                  <a:schemeClr val="tx2">
                    <a:lumMod val="75000"/>
                  </a:schemeClr>
                </a:solidFill>
              </a:rPr>
              <a:t> Faria,     14 </a:t>
            </a:r>
            <a:r>
              <a:rPr lang="pt-BR" b="1" i="1" dirty="0" err="1" smtClean="0">
                <a:solidFill>
                  <a:schemeClr val="tx2">
                    <a:lumMod val="75000"/>
                  </a:schemeClr>
                </a:solidFill>
              </a:rPr>
              <a:t>Riki-Tiki-Tavi</a:t>
            </a:r>
            <a:r>
              <a:rPr lang="pt-BR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br>
              <a:rPr lang="pt-BR" b="1" i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pt-BR" b="1" i="1" dirty="0" smtClean="0">
                <a:solidFill>
                  <a:schemeClr val="tx2">
                    <a:lumMod val="75000"/>
                  </a:schemeClr>
                </a:solidFill>
              </a:rPr>
              <a:t>     </a:t>
            </a:r>
            <a:r>
              <a:rPr lang="pt-BR" b="1" i="1" dirty="0" err="1" smtClean="0">
                <a:solidFill>
                  <a:schemeClr val="tx2">
                    <a:lumMod val="75000"/>
                  </a:schemeClr>
                </a:solidFill>
              </a:rPr>
              <a:t>ch.Tarzan</a:t>
            </a:r>
            <a:r>
              <a:rPr lang="pt-BR" b="1" i="1" dirty="0" smtClean="0">
                <a:solidFill>
                  <a:schemeClr val="tx2">
                    <a:lumMod val="75000"/>
                  </a:schemeClr>
                </a:solidFill>
              </a:rPr>
              <a:t>, 15 </a:t>
            </a:r>
            <a:r>
              <a:rPr lang="pt-BR" b="1" i="1" dirty="0" err="1" smtClean="0">
                <a:solidFill>
                  <a:schemeClr val="tx2">
                    <a:lumMod val="75000"/>
                  </a:schemeClr>
                </a:solidFill>
              </a:rPr>
              <a:t>Kotick</a:t>
            </a:r>
            <a:r>
              <a:rPr lang="pt-BR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t-BR" b="1" i="1" dirty="0" err="1" smtClean="0">
                <a:solidFill>
                  <a:schemeClr val="tx2">
                    <a:lumMod val="75000"/>
                  </a:schemeClr>
                </a:solidFill>
              </a:rPr>
              <a:t>ch.Simone</a:t>
            </a:r>
            <a:r>
              <a:rPr lang="pt-BR" b="1" i="1" dirty="0" smtClean="0">
                <a:solidFill>
                  <a:schemeClr val="tx2">
                    <a:lumMod val="75000"/>
                  </a:schemeClr>
                </a:solidFill>
              </a:rPr>
              <a:t> Paula.</a:t>
            </a:r>
          </a:p>
          <a:p>
            <a:endParaRPr lang="pt-BR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069" y="3356992"/>
            <a:ext cx="1769355" cy="1949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8" descr="http://www.cantinhodameiga.com.br/mogli2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071" y="3295435"/>
            <a:ext cx="3135864" cy="1855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Á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241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509"/>
    </mc:Choice>
    <mc:Fallback>
      <p:transition advClick="0" advTm="60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/>
          <p:cNvSpPr/>
          <p:nvPr/>
        </p:nvSpPr>
        <p:spPr>
          <a:xfrm>
            <a:off x="467544" y="260648"/>
            <a:ext cx="8352928" cy="619268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" name="Picture 2" descr="C:\Documents and Settings\Bezão\Desktop\Alcateia\Pernogens_imagens\akela_ii_by_the_iron_sheep-d6l63nb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61911" y="1844824"/>
            <a:ext cx="4902577" cy="3024336"/>
          </a:xfrm>
          <a:prstGeom prst="rect">
            <a:avLst/>
          </a:prstGeom>
          <a:noFill/>
        </p:spPr>
      </p:pic>
      <p:sp>
        <p:nvSpPr>
          <p:cNvPr id="7" name="CaixaDeTexto 6"/>
          <p:cNvSpPr txBox="1"/>
          <p:nvPr/>
        </p:nvSpPr>
        <p:spPr>
          <a:xfrm>
            <a:off x="1187624" y="1594971"/>
            <a:ext cx="6222659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i="1" dirty="0" smtClean="0">
                <a:solidFill>
                  <a:srgbClr val="000D26"/>
                </a:solidFill>
              </a:rPr>
              <a:t>Sou Akelá, um lobo cinzento grande e sábio. </a:t>
            </a:r>
            <a:br>
              <a:rPr lang="pt-BR" sz="1600" b="1" i="1" dirty="0" smtClean="0">
                <a:solidFill>
                  <a:srgbClr val="000D26"/>
                </a:solidFill>
              </a:rPr>
            </a:br>
            <a:r>
              <a:rPr lang="pt-BR" sz="1600" b="1" i="1" dirty="0" smtClean="0">
                <a:solidFill>
                  <a:srgbClr val="000D26"/>
                </a:solidFill>
              </a:rPr>
              <a:t>Me consideram como o líder da alcateia, </a:t>
            </a:r>
          </a:p>
          <a:p>
            <a:r>
              <a:rPr lang="pt-BR" sz="1600" b="1" i="1" dirty="0" smtClean="0">
                <a:solidFill>
                  <a:srgbClr val="000D26"/>
                </a:solidFill>
              </a:rPr>
              <a:t>     por que sou muito experiente, e </a:t>
            </a:r>
            <a:br>
              <a:rPr lang="pt-BR" sz="1600" b="1" i="1" dirty="0" smtClean="0">
                <a:solidFill>
                  <a:srgbClr val="000D26"/>
                </a:solidFill>
              </a:rPr>
            </a:br>
            <a:r>
              <a:rPr lang="pt-BR" sz="1600" b="1" i="1" dirty="0" smtClean="0">
                <a:solidFill>
                  <a:srgbClr val="000D26"/>
                </a:solidFill>
              </a:rPr>
              <a:t>  guio os lobos nas caçadas e os levo </a:t>
            </a:r>
            <a:br>
              <a:rPr lang="pt-BR" sz="1600" b="1" i="1" dirty="0" smtClean="0">
                <a:solidFill>
                  <a:srgbClr val="000D26"/>
                </a:solidFill>
              </a:rPr>
            </a:br>
            <a:r>
              <a:rPr lang="pt-BR" sz="1600" b="1" i="1" dirty="0" smtClean="0">
                <a:solidFill>
                  <a:srgbClr val="000D26"/>
                </a:solidFill>
              </a:rPr>
              <a:t>por caminhos seguros, protegendo-os</a:t>
            </a:r>
          </a:p>
          <a:p>
            <a:r>
              <a:rPr lang="pt-BR" sz="1600" b="1" i="1" dirty="0">
                <a:solidFill>
                  <a:srgbClr val="000D26"/>
                </a:solidFill>
              </a:rPr>
              <a:t> </a:t>
            </a:r>
            <a:r>
              <a:rPr lang="pt-BR" sz="1600" b="1" i="1" dirty="0" smtClean="0">
                <a:solidFill>
                  <a:srgbClr val="000D26"/>
                </a:solidFill>
              </a:rPr>
              <a:t>                               contra os perigos. </a:t>
            </a:r>
          </a:p>
          <a:p>
            <a:r>
              <a:rPr lang="pt-BR" sz="1600" b="1" i="1" dirty="0" smtClean="0">
                <a:solidFill>
                  <a:srgbClr val="000D26"/>
                </a:solidFill>
              </a:rPr>
              <a:t> A alcateia me respeita e eu respeito </a:t>
            </a:r>
          </a:p>
          <a:p>
            <a:r>
              <a:rPr lang="pt-BR" sz="1600" b="1" i="1" dirty="0" smtClean="0">
                <a:solidFill>
                  <a:srgbClr val="000D26"/>
                </a:solidFill>
              </a:rPr>
              <a:t>               a Lei da Jângal e meus lobos.      </a:t>
            </a:r>
          </a:p>
          <a:p>
            <a:r>
              <a:rPr lang="pt-BR" sz="1600" b="1" i="1" dirty="0" smtClean="0">
                <a:solidFill>
                  <a:srgbClr val="000D26"/>
                </a:solidFill>
              </a:rPr>
              <a:t>      Você pode contar comigo para o </a:t>
            </a:r>
          </a:p>
          <a:p>
            <a:r>
              <a:rPr lang="pt-BR" sz="1600" b="1" i="1" dirty="0" smtClean="0">
                <a:solidFill>
                  <a:srgbClr val="000D26"/>
                </a:solidFill>
              </a:rPr>
              <a:t>         que precisar, nunca abandono </a:t>
            </a:r>
          </a:p>
          <a:p>
            <a:r>
              <a:rPr lang="pt-BR" sz="1600" b="1" i="1" dirty="0">
                <a:solidFill>
                  <a:srgbClr val="000D26"/>
                </a:solidFill>
              </a:rPr>
              <a:t> </a:t>
            </a:r>
            <a:r>
              <a:rPr lang="pt-BR" sz="1600" b="1" i="1" dirty="0" smtClean="0">
                <a:solidFill>
                  <a:srgbClr val="000D26"/>
                </a:solidFill>
              </a:rPr>
              <a:t>                               a minha alcateia.                                                 </a:t>
            </a:r>
          </a:p>
          <a:p>
            <a:r>
              <a:rPr lang="pt-BR" sz="1600" b="1" i="1" dirty="0" smtClean="0">
                <a:solidFill>
                  <a:srgbClr val="000D26"/>
                </a:solidFill>
              </a:rPr>
              <a:t> Lobinho aprenda comigo a ser </a:t>
            </a:r>
            <a:br>
              <a:rPr lang="pt-BR" sz="1600" b="1" i="1" dirty="0" smtClean="0">
                <a:solidFill>
                  <a:srgbClr val="000D26"/>
                </a:solidFill>
              </a:rPr>
            </a:br>
            <a:r>
              <a:rPr lang="pt-BR" sz="1600" b="1" i="1" dirty="0" smtClean="0">
                <a:solidFill>
                  <a:srgbClr val="000D26"/>
                </a:solidFill>
              </a:rPr>
              <a:t> justo, a proteger sempre o menor,          </a:t>
            </a:r>
          </a:p>
          <a:p>
            <a:r>
              <a:rPr lang="pt-BR" sz="1600" b="1" i="1" dirty="0" smtClean="0">
                <a:solidFill>
                  <a:srgbClr val="000D26"/>
                </a:solidFill>
              </a:rPr>
              <a:t>a  respeitar as nossas leis e </a:t>
            </a:r>
          </a:p>
          <a:p>
            <a:r>
              <a:rPr lang="pt-BR" sz="1600" b="1" i="1" dirty="0" smtClean="0">
                <a:solidFill>
                  <a:srgbClr val="000D26"/>
                </a:solidFill>
              </a:rPr>
              <a:t>                                  fazer sempre o </a:t>
            </a:r>
            <a:r>
              <a:rPr lang="pt-BR" b="1" i="1" dirty="0" smtClean="0">
                <a:solidFill>
                  <a:srgbClr val="000D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Melhor Possível</a:t>
            </a:r>
            <a:r>
              <a:rPr lang="pt-BR" sz="1600" b="1" i="1" dirty="0" smtClean="0">
                <a:solidFill>
                  <a:srgbClr val="000D26"/>
                </a:solidFill>
              </a:rPr>
              <a:t>.</a:t>
            </a:r>
          </a:p>
          <a:p>
            <a:r>
              <a:rPr lang="pt-BR" sz="1600" b="1" i="1" dirty="0" smtClean="0">
                <a:solidFill>
                  <a:srgbClr val="001642"/>
                </a:solidFill>
              </a:rPr>
              <a:t/>
            </a:r>
            <a:br>
              <a:rPr lang="pt-BR" sz="1600" b="1" i="1" dirty="0" smtClean="0">
                <a:solidFill>
                  <a:srgbClr val="001642"/>
                </a:solidFill>
              </a:rPr>
            </a:br>
            <a:endParaRPr lang="pt-BR" sz="1500" b="1" i="1" dirty="0">
              <a:solidFill>
                <a:srgbClr val="001642"/>
              </a:solidFill>
              <a:latin typeface="+mj-lt"/>
              <a:cs typeface="Microsoft Sans Serif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0" y="0"/>
            <a:ext cx="24117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5400" b="1" i="1" dirty="0" smtClean="0">
                <a:solidFill>
                  <a:schemeClr val="tx2">
                    <a:lumMod val="75000"/>
                  </a:schemeClr>
                </a:solidFill>
              </a:rPr>
              <a:t>Akelá</a:t>
            </a:r>
            <a:endParaRPr lang="pt-BR" sz="5400" dirty="0">
              <a:solidFill>
                <a:srgbClr val="FF0000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0" y="5949280"/>
            <a:ext cx="32038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5400" b="1" i="1" dirty="0" smtClean="0">
                <a:solidFill>
                  <a:schemeClr val="accent5">
                    <a:lumMod val="75000"/>
                  </a:schemeClr>
                </a:solidFill>
              </a:rPr>
              <a:t>[</a:t>
            </a:r>
            <a:r>
              <a:rPr lang="pt-BR" sz="5400" b="1" i="1" dirty="0" err="1" smtClean="0">
                <a:solidFill>
                  <a:schemeClr val="accent5">
                    <a:lumMod val="75000"/>
                  </a:schemeClr>
                </a:solidFill>
              </a:rPr>
              <a:t>á-que-lá</a:t>
            </a:r>
            <a:r>
              <a:rPr lang="pt-BR" sz="5400" b="1" i="1" dirty="0" smtClean="0">
                <a:solidFill>
                  <a:schemeClr val="accent5">
                    <a:lumMod val="75000"/>
                  </a:schemeClr>
                </a:solidFill>
              </a:rPr>
              <a:t>]</a:t>
            </a:r>
            <a:endParaRPr lang="pt-BR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F0E41-0C7C-40AE-8BAF-473FD6A2A4CC}" type="slidenum">
              <a:rPr lang="pt-BR" smtClean="0"/>
              <a:pPr/>
              <a:t>2</a:t>
            </a:fld>
            <a:endParaRPr lang="pt-BR" dirty="0"/>
          </a:p>
        </p:txBody>
      </p:sp>
      <p:pic>
        <p:nvPicPr>
          <p:cNvPr id="8" name="02Aquel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92080" y="5483696"/>
            <a:ext cx="609600" cy="609600"/>
          </a:xfrm>
          <a:prstGeom prst="rect">
            <a:avLst/>
          </a:prstGeom>
        </p:spPr>
      </p:pic>
      <p:pic>
        <p:nvPicPr>
          <p:cNvPr id="9" name="02Aquela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60079" y="512980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000"/>
    </mc:Choice>
    <mc:Fallback xmlns="">
      <p:transition spd="slow" advTm="4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6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336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56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6" grpId="0"/>
    </p:bldLst>
  </p:timing>
  <p:extLst mod="1">
    <p:ext uri="{E180D4A7-C9FB-4DFB-919C-405C955672EB}">
      <p14:showEvtLst xmlns:p14="http://schemas.microsoft.com/office/powerpoint/2010/main">
        <p14:playEvt time="13" objId="8"/>
        <p14:stopEvt time="1518" objId="8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/>
          <p:cNvSpPr/>
          <p:nvPr/>
        </p:nvSpPr>
        <p:spPr>
          <a:xfrm>
            <a:off x="791072" y="259065"/>
            <a:ext cx="8352928" cy="6192688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1115616" y="2204864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2" name="CaixaDeTexto 1"/>
          <p:cNvSpPr txBox="1"/>
          <p:nvPr/>
        </p:nvSpPr>
        <p:spPr>
          <a:xfrm>
            <a:off x="1115616" y="1243632"/>
            <a:ext cx="619268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i="1" dirty="0" smtClean="0">
                <a:solidFill>
                  <a:schemeClr val="tx2">
                    <a:lumMod val="75000"/>
                  </a:schemeClr>
                </a:solidFill>
              </a:rPr>
              <a:t>                   Sou </a:t>
            </a:r>
            <a:r>
              <a:rPr lang="pt-BR" b="1" i="1" dirty="0" smtClean="0">
                <a:solidFill>
                  <a:schemeClr val="tx2">
                    <a:lumMod val="75000"/>
                  </a:schemeClr>
                </a:solidFill>
              </a:rPr>
              <a:t>Mowgli,</a:t>
            </a:r>
            <a:r>
              <a:rPr lang="pt-BR" i="1" dirty="0" smtClean="0">
                <a:solidFill>
                  <a:schemeClr val="tx2">
                    <a:lumMod val="75000"/>
                  </a:schemeClr>
                </a:solidFill>
              </a:rPr>
              <a:t> gosto de me </a:t>
            </a:r>
            <a:r>
              <a:rPr lang="pt-BR" i="1" dirty="0">
                <a:solidFill>
                  <a:schemeClr val="tx2">
                    <a:lumMod val="75000"/>
                  </a:schemeClr>
                </a:solidFill>
              </a:rPr>
              <a:t>balançar entre as árvores, </a:t>
            </a:r>
            <a:r>
              <a:rPr lang="pt-BR" i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pt-BR" i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pt-BR" i="1" dirty="0" smtClean="0">
                <a:solidFill>
                  <a:schemeClr val="tx2">
                    <a:lumMod val="75000"/>
                  </a:schemeClr>
                </a:solidFill>
              </a:rPr>
              <a:t>      comer </a:t>
            </a:r>
            <a:r>
              <a:rPr lang="pt-BR" i="1" dirty="0">
                <a:solidFill>
                  <a:schemeClr val="tx2">
                    <a:lumMod val="75000"/>
                  </a:schemeClr>
                </a:solidFill>
              </a:rPr>
              <a:t>bananas o dia inteiro e curtir com os </a:t>
            </a:r>
            <a:r>
              <a:rPr lang="pt-BR" i="1" dirty="0" smtClean="0">
                <a:solidFill>
                  <a:schemeClr val="tx2">
                    <a:lumMod val="75000"/>
                  </a:schemeClr>
                </a:solidFill>
              </a:rPr>
              <a:t>animais da selva.</a:t>
            </a:r>
            <a:br>
              <a:rPr lang="pt-BR" i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pt-BR" i="1" dirty="0" smtClean="0">
                <a:solidFill>
                  <a:schemeClr val="tx2">
                    <a:lumMod val="75000"/>
                  </a:schemeClr>
                </a:solidFill>
              </a:rPr>
              <a:t>      Sou o filhote </a:t>
            </a:r>
            <a:r>
              <a:rPr lang="pt-BR" i="1" dirty="0">
                <a:solidFill>
                  <a:schemeClr val="tx2">
                    <a:lumMod val="75000"/>
                  </a:schemeClr>
                </a:solidFill>
              </a:rPr>
              <a:t>de homem </a:t>
            </a:r>
            <a:r>
              <a:rPr lang="pt-BR" i="1" dirty="0" smtClean="0">
                <a:solidFill>
                  <a:schemeClr val="tx2">
                    <a:lumMod val="75000"/>
                  </a:schemeClr>
                </a:solidFill>
              </a:rPr>
              <a:t>preferido. </a:t>
            </a:r>
            <a:br>
              <a:rPr lang="pt-BR" i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pt-BR" i="1" dirty="0" smtClean="0">
                <a:solidFill>
                  <a:schemeClr val="tx2">
                    <a:lumMod val="75000"/>
                  </a:schemeClr>
                </a:solidFill>
              </a:rPr>
              <a:t>Minhas aventuras foram contadas </a:t>
            </a:r>
            <a:r>
              <a:rPr lang="pt-BR" i="1" dirty="0">
                <a:solidFill>
                  <a:schemeClr val="tx2">
                    <a:lumMod val="75000"/>
                  </a:schemeClr>
                </a:solidFill>
              </a:rPr>
              <a:t>pela primeira vez no </a:t>
            </a:r>
            <a:r>
              <a:rPr lang="pt-BR" i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pt-BR" i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pt-BR" i="1" dirty="0" smtClean="0">
                <a:solidFill>
                  <a:schemeClr val="tx2">
                    <a:lumMod val="75000"/>
                  </a:schemeClr>
                </a:solidFill>
              </a:rPr>
              <a:t>                                        </a:t>
            </a:r>
            <a:r>
              <a:rPr lang="pt-BR" b="1" i="1" dirty="0" smtClean="0">
                <a:solidFill>
                  <a:schemeClr val="tx2">
                    <a:lumMod val="75000"/>
                  </a:schemeClr>
                </a:solidFill>
              </a:rPr>
              <a:t>"</a:t>
            </a:r>
            <a:r>
              <a:rPr lang="pt-BR" b="1" i="1" dirty="0">
                <a:solidFill>
                  <a:schemeClr val="tx2">
                    <a:lumMod val="75000"/>
                  </a:schemeClr>
                </a:solidFill>
              </a:rPr>
              <a:t>Livro da </a:t>
            </a:r>
            <a:r>
              <a:rPr lang="pt-BR" b="1" i="1" dirty="0" smtClean="0">
                <a:solidFill>
                  <a:schemeClr val="tx2">
                    <a:lumMod val="75000"/>
                  </a:schemeClr>
                </a:solidFill>
              </a:rPr>
              <a:t>Jângal"</a:t>
            </a:r>
            <a:r>
              <a:rPr lang="pt-BR" i="1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pt-BR" i="1" dirty="0">
                <a:solidFill>
                  <a:schemeClr val="tx2">
                    <a:lumMod val="75000"/>
                  </a:schemeClr>
                </a:solidFill>
              </a:rPr>
              <a:t>de </a:t>
            </a:r>
            <a:r>
              <a:rPr lang="pt-BR" i="1" dirty="0" smtClean="0">
                <a:solidFill>
                  <a:schemeClr val="tx2">
                    <a:lumMod val="75000"/>
                  </a:schemeClr>
                </a:solidFill>
              </a:rPr>
              <a:t>Rudyard </a:t>
            </a:r>
            <a:r>
              <a:rPr lang="pt-BR" i="1" dirty="0">
                <a:solidFill>
                  <a:schemeClr val="tx2">
                    <a:lumMod val="75000"/>
                  </a:schemeClr>
                </a:solidFill>
              </a:rPr>
              <a:t>Kipling</a:t>
            </a:r>
            <a:r>
              <a:rPr lang="pt-BR" i="1" dirty="0" smtClean="0">
                <a:solidFill>
                  <a:schemeClr val="tx2">
                    <a:lumMod val="75000"/>
                  </a:schemeClr>
                </a:solidFill>
              </a:rPr>
              <a:t>. </a:t>
            </a:r>
            <a:br>
              <a:rPr lang="pt-BR" i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pt-BR" i="1" dirty="0" smtClean="0">
                <a:solidFill>
                  <a:schemeClr val="tx2">
                    <a:lumMod val="75000"/>
                  </a:schemeClr>
                </a:solidFill>
              </a:rPr>
              <a:t>Uma </a:t>
            </a:r>
            <a:r>
              <a:rPr lang="pt-BR" i="1" dirty="0">
                <a:solidFill>
                  <a:schemeClr val="tx2">
                    <a:lumMod val="75000"/>
                  </a:schemeClr>
                </a:solidFill>
              </a:rPr>
              <a:t>criança abandonada criada pelos </a:t>
            </a:r>
            <a:r>
              <a:rPr lang="pt-BR" i="1" dirty="0" smtClean="0">
                <a:solidFill>
                  <a:schemeClr val="tx2">
                    <a:lumMod val="75000"/>
                  </a:schemeClr>
                </a:solidFill>
              </a:rPr>
              <a:t>animais da selva e que vive um dilema  -  a </a:t>
            </a:r>
            <a:r>
              <a:rPr lang="pt-BR" i="1" dirty="0">
                <a:solidFill>
                  <a:schemeClr val="tx2">
                    <a:lumMod val="75000"/>
                  </a:schemeClr>
                </a:solidFill>
              </a:rPr>
              <a:t>que parte do reino animal </a:t>
            </a:r>
            <a:r>
              <a:rPr lang="pt-BR" i="1" dirty="0" smtClean="0">
                <a:solidFill>
                  <a:schemeClr val="tx2">
                    <a:lumMod val="75000"/>
                  </a:schemeClr>
                </a:solidFill>
              </a:rPr>
              <a:t>pertence</a:t>
            </a:r>
            <a:r>
              <a:rPr lang="pt-BR" i="1" dirty="0">
                <a:solidFill>
                  <a:schemeClr val="tx2">
                    <a:lumMod val="75000"/>
                  </a:schemeClr>
                </a:solidFill>
              </a:rPr>
              <a:t>? </a:t>
            </a:r>
            <a:r>
              <a:rPr lang="pt-BR" i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pt-BR" i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pt-BR" i="1" dirty="0" smtClean="0">
                <a:solidFill>
                  <a:schemeClr val="tx2">
                    <a:lumMod val="75000"/>
                  </a:schemeClr>
                </a:solidFill>
              </a:rPr>
              <a:t>       É </a:t>
            </a:r>
            <a:r>
              <a:rPr lang="pt-BR" i="1" dirty="0">
                <a:solidFill>
                  <a:schemeClr val="tx2">
                    <a:lumMod val="75000"/>
                  </a:schemeClr>
                </a:solidFill>
              </a:rPr>
              <a:t>um lobo? </a:t>
            </a:r>
            <a:r>
              <a:rPr lang="pt-BR" i="1" dirty="0" smtClean="0">
                <a:solidFill>
                  <a:schemeClr val="tx2">
                    <a:lumMod val="75000"/>
                  </a:schemeClr>
                </a:solidFill>
              </a:rPr>
              <a:t>É um </a:t>
            </a:r>
            <a:r>
              <a:rPr lang="pt-BR" i="1" dirty="0">
                <a:solidFill>
                  <a:schemeClr val="tx2">
                    <a:lumMod val="75000"/>
                  </a:schemeClr>
                </a:solidFill>
              </a:rPr>
              <a:t>elefante? </a:t>
            </a:r>
            <a:r>
              <a:rPr lang="pt-BR" i="1" dirty="0" smtClean="0">
                <a:solidFill>
                  <a:schemeClr val="tx2">
                    <a:lumMod val="75000"/>
                  </a:schemeClr>
                </a:solidFill>
              </a:rPr>
              <a:t>É um </a:t>
            </a:r>
            <a:r>
              <a:rPr lang="pt-BR" i="1" dirty="0">
                <a:solidFill>
                  <a:schemeClr val="tx2">
                    <a:lumMod val="75000"/>
                  </a:schemeClr>
                </a:solidFill>
              </a:rPr>
              <a:t>urso? E que tal um </a:t>
            </a:r>
            <a:r>
              <a:rPr lang="pt-BR" i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pt-BR" i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pt-BR" i="1" dirty="0" smtClean="0">
                <a:solidFill>
                  <a:schemeClr val="tx2">
                    <a:lumMod val="75000"/>
                  </a:schemeClr>
                </a:solidFill>
              </a:rPr>
              <a:t>chimpanzé</a:t>
            </a:r>
            <a:r>
              <a:rPr lang="pt-BR" i="1" dirty="0">
                <a:solidFill>
                  <a:schemeClr val="tx2">
                    <a:lumMod val="75000"/>
                  </a:schemeClr>
                </a:solidFill>
              </a:rPr>
              <a:t>? </a:t>
            </a:r>
            <a:endParaRPr lang="pt-BR" i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pt-BR" i="1" dirty="0" smtClean="0">
                <a:solidFill>
                  <a:schemeClr val="tx2">
                    <a:lumMod val="75000"/>
                  </a:schemeClr>
                </a:solidFill>
              </a:rPr>
              <a:t>    Em minhas </a:t>
            </a:r>
            <a:r>
              <a:rPr lang="pt-BR" i="1" dirty="0">
                <a:solidFill>
                  <a:schemeClr val="tx2">
                    <a:lumMod val="75000"/>
                  </a:schemeClr>
                </a:solidFill>
              </a:rPr>
              <a:t>aventuras, </a:t>
            </a:r>
            <a:r>
              <a:rPr lang="pt-BR" i="1" dirty="0" smtClean="0">
                <a:solidFill>
                  <a:schemeClr val="tx2">
                    <a:lumMod val="75000"/>
                  </a:schemeClr>
                </a:solidFill>
              </a:rPr>
              <a:t>vou </a:t>
            </a:r>
            <a:r>
              <a:rPr lang="pt-BR" i="1" dirty="0">
                <a:solidFill>
                  <a:schemeClr val="tx2">
                    <a:lumMod val="75000"/>
                  </a:schemeClr>
                </a:solidFill>
              </a:rPr>
              <a:t>experimentando </a:t>
            </a:r>
            <a:r>
              <a:rPr lang="pt-BR" i="1" dirty="0" smtClean="0">
                <a:solidFill>
                  <a:schemeClr val="tx2">
                    <a:lumMod val="75000"/>
                  </a:schemeClr>
                </a:solidFill>
              </a:rPr>
              <a:t>todas as possibilidades</a:t>
            </a:r>
            <a:r>
              <a:rPr lang="pt-BR" i="1" dirty="0">
                <a:solidFill>
                  <a:schemeClr val="tx2">
                    <a:lumMod val="75000"/>
                  </a:schemeClr>
                </a:solidFill>
              </a:rPr>
              <a:t>, mas </a:t>
            </a:r>
            <a:r>
              <a:rPr lang="pt-BR" i="1" dirty="0" smtClean="0">
                <a:solidFill>
                  <a:schemeClr val="tx2">
                    <a:lumMod val="75000"/>
                  </a:schemeClr>
                </a:solidFill>
              </a:rPr>
              <a:t>acabo </a:t>
            </a:r>
            <a:r>
              <a:rPr lang="pt-BR" i="1" dirty="0">
                <a:solidFill>
                  <a:schemeClr val="tx2">
                    <a:lumMod val="75000"/>
                  </a:schemeClr>
                </a:solidFill>
              </a:rPr>
              <a:t>percebendo que </a:t>
            </a:r>
            <a:r>
              <a:rPr lang="pt-BR" i="1" dirty="0" smtClean="0">
                <a:solidFill>
                  <a:schemeClr val="tx2">
                    <a:lumMod val="75000"/>
                  </a:schemeClr>
                </a:solidFill>
              </a:rPr>
              <a:t>não me </a:t>
            </a:r>
          </a:p>
          <a:p>
            <a:r>
              <a:rPr lang="pt-BR" i="1" dirty="0" smtClean="0">
                <a:solidFill>
                  <a:schemeClr val="tx2">
                    <a:lumMod val="75000"/>
                  </a:schemeClr>
                </a:solidFill>
              </a:rPr>
              <a:t>encaixo </a:t>
            </a:r>
            <a:r>
              <a:rPr lang="pt-BR" i="1" dirty="0">
                <a:solidFill>
                  <a:schemeClr val="tx2">
                    <a:lumMod val="75000"/>
                  </a:schemeClr>
                </a:solidFill>
              </a:rPr>
              <a:t>em nenhuma delas</a:t>
            </a:r>
            <a:r>
              <a:rPr lang="pt-BR" i="1" dirty="0" smtClean="0">
                <a:solidFill>
                  <a:schemeClr val="tx2">
                    <a:lumMod val="75000"/>
                  </a:schemeClr>
                </a:solidFill>
              </a:rPr>
              <a:t>.  </a:t>
            </a:r>
            <a:r>
              <a:rPr lang="pt-BR" i="1" dirty="0">
                <a:solidFill>
                  <a:schemeClr val="tx2">
                    <a:lumMod val="75000"/>
                  </a:schemeClr>
                </a:solidFill>
              </a:rPr>
              <a:t>Os amigos da selva </a:t>
            </a:r>
            <a:r>
              <a:rPr lang="pt-BR" i="1" dirty="0" smtClean="0">
                <a:solidFill>
                  <a:schemeClr val="tx2">
                    <a:lumMod val="75000"/>
                  </a:schemeClr>
                </a:solidFill>
              </a:rPr>
              <a:t>me </a:t>
            </a:r>
            <a:br>
              <a:rPr lang="pt-BR" i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pt-BR" i="1" dirty="0" smtClean="0">
                <a:solidFill>
                  <a:schemeClr val="tx2">
                    <a:lumMod val="75000"/>
                  </a:schemeClr>
                </a:solidFill>
              </a:rPr>
              <a:t>     ajudam </a:t>
            </a:r>
            <a:r>
              <a:rPr lang="pt-BR" i="1" dirty="0">
                <a:solidFill>
                  <a:schemeClr val="tx2">
                    <a:lumMod val="75000"/>
                  </a:schemeClr>
                </a:solidFill>
              </a:rPr>
              <a:t>a encontrar </a:t>
            </a:r>
            <a:r>
              <a:rPr lang="pt-BR" i="1" dirty="0" smtClean="0">
                <a:solidFill>
                  <a:schemeClr val="tx2">
                    <a:lumMod val="75000"/>
                  </a:schemeClr>
                </a:solidFill>
              </a:rPr>
              <a:t>o </a:t>
            </a:r>
            <a:r>
              <a:rPr lang="pt-BR" i="1" dirty="0">
                <a:solidFill>
                  <a:schemeClr val="tx2">
                    <a:lumMod val="75000"/>
                  </a:schemeClr>
                </a:solidFill>
              </a:rPr>
              <a:t>caminho de volta até </a:t>
            </a:r>
            <a:r>
              <a:rPr lang="pt-BR" i="1" dirty="0" smtClean="0">
                <a:solidFill>
                  <a:schemeClr val="tx2">
                    <a:lumMod val="75000"/>
                  </a:schemeClr>
                </a:solidFill>
              </a:rPr>
              <a:t>aldeia</a:t>
            </a:r>
            <a:br>
              <a:rPr lang="pt-BR" i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pt-BR" i="1" dirty="0" smtClean="0">
                <a:solidFill>
                  <a:schemeClr val="tx2">
                    <a:lumMod val="75000"/>
                  </a:schemeClr>
                </a:solidFill>
              </a:rPr>
              <a:t>         dos </a:t>
            </a:r>
            <a:r>
              <a:rPr lang="pt-BR" i="1" dirty="0">
                <a:solidFill>
                  <a:schemeClr val="tx2">
                    <a:lumMod val="75000"/>
                  </a:schemeClr>
                </a:solidFill>
              </a:rPr>
              <a:t>homens. </a:t>
            </a:r>
            <a:r>
              <a:rPr lang="pt-BR" i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pt-BR" i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pt-BR" i="1" dirty="0" smtClean="0">
                <a:solidFill>
                  <a:schemeClr val="tx2">
                    <a:lumMod val="75000"/>
                  </a:schemeClr>
                </a:solidFill>
              </a:rPr>
              <a:t>              Afinal</a:t>
            </a:r>
            <a:r>
              <a:rPr lang="pt-BR" i="1" dirty="0">
                <a:solidFill>
                  <a:schemeClr val="tx2">
                    <a:lumMod val="75000"/>
                  </a:schemeClr>
                </a:solidFill>
              </a:rPr>
              <a:t>, é a esse mundo </a:t>
            </a:r>
            <a:r>
              <a:rPr lang="pt-BR" i="1" dirty="0" smtClean="0">
                <a:solidFill>
                  <a:schemeClr val="tx2">
                    <a:lumMod val="75000"/>
                  </a:schemeClr>
                </a:solidFill>
              </a:rPr>
              <a:t>que </a:t>
            </a:r>
            <a:r>
              <a:rPr lang="pt-BR" i="1" dirty="0">
                <a:solidFill>
                  <a:schemeClr val="tx2">
                    <a:lumMod val="75000"/>
                  </a:schemeClr>
                </a:solidFill>
              </a:rPr>
              <a:t>o filhote de homem pertence</a:t>
            </a:r>
            <a:r>
              <a:rPr lang="pt-BR" i="1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pt-BR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803251"/>
            <a:ext cx="2600325" cy="320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ângulo 4"/>
          <p:cNvSpPr/>
          <p:nvPr/>
        </p:nvSpPr>
        <p:spPr>
          <a:xfrm>
            <a:off x="3784780" y="361110"/>
            <a:ext cx="25557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5400" b="1" i="1" dirty="0" smtClean="0">
                <a:solidFill>
                  <a:schemeClr val="tx2">
                    <a:lumMod val="75000"/>
                  </a:schemeClr>
                </a:solidFill>
              </a:rPr>
              <a:t>Mowgli</a:t>
            </a:r>
            <a:endParaRPr lang="pt-BR" sz="5400" dirty="0">
              <a:solidFill>
                <a:srgbClr val="FF0000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0" y="5949280"/>
            <a:ext cx="32038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5400" b="1" i="1" dirty="0">
                <a:solidFill>
                  <a:schemeClr val="accent5">
                    <a:lumMod val="75000"/>
                  </a:schemeClr>
                </a:solidFill>
              </a:rPr>
              <a:t>[</a:t>
            </a:r>
            <a:r>
              <a:rPr lang="pt-BR" sz="5400" b="1" i="1" dirty="0" smtClean="0">
                <a:solidFill>
                  <a:schemeClr val="accent5">
                    <a:lumMod val="75000"/>
                  </a:schemeClr>
                </a:solidFill>
              </a:rPr>
              <a:t>mó-</a:t>
            </a:r>
            <a:r>
              <a:rPr lang="pt-BR" sz="5400" b="1" i="1" dirty="0" err="1" smtClean="0">
                <a:solidFill>
                  <a:schemeClr val="accent5">
                    <a:lumMod val="75000"/>
                  </a:schemeClr>
                </a:solidFill>
              </a:rPr>
              <a:t>gli</a:t>
            </a:r>
            <a:r>
              <a:rPr lang="pt-BR" sz="5400" b="1" i="1" dirty="0" smtClean="0">
                <a:solidFill>
                  <a:schemeClr val="accent5">
                    <a:lumMod val="75000"/>
                  </a:schemeClr>
                </a:solidFill>
              </a:rPr>
              <a:t>]</a:t>
            </a:r>
            <a:endParaRPr lang="pt-BR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F0E41-0C7C-40AE-8BAF-473FD6A2A4CC}" type="slidenum">
              <a:rPr lang="pt-BR" smtClean="0"/>
              <a:pPr/>
              <a:t>3</a:t>
            </a:fld>
            <a:endParaRPr lang="pt-BR" dirty="0"/>
          </a:p>
        </p:txBody>
      </p:sp>
      <p:pic>
        <p:nvPicPr>
          <p:cNvPr id="7" name="01Mogl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02560" y="5483696"/>
            <a:ext cx="609600" cy="609600"/>
          </a:xfrm>
          <a:prstGeom prst="rect">
            <a:avLst/>
          </a:prstGeom>
        </p:spPr>
      </p:pic>
      <p:pic>
        <p:nvPicPr>
          <p:cNvPr id="11" name="01Mogli2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63552" y="36450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16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8000"/>
    </mc:Choice>
    <mc:Fallback xmlns="">
      <p:transition advClick="0" advTm="3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5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727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/>
          <p:cNvSpPr/>
          <p:nvPr/>
        </p:nvSpPr>
        <p:spPr>
          <a:xfrm>
            <a:off x="611560" y="260648"/>
            <a:ext cx="8352928" cy="6192688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1115616" y="2204864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1032" name="Picture 8" descr="http://www.cantinhodameiga.com.br/mogli2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204864"/>
            <a:ext cx="3385930" cy="200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2843808" y="1700808"/>
            <a:ext cx="5832648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i="1" dirty="0" smtClean="0">
                <a:solidFill>
                  <a:schemeClr val="bg1"/>
                </a:solidFill>
              </a:rPr>
              <a:t>Eu sou Bagheera, uma ágil e valente pantera negra.</a:t>
            </a:r>
          </a:p>
          <a:p>
            <a:r>
              <a:rPr lang="pt-BR" sz="1600" b="1" i="1" dirty="0" smtClean="0">
                <a:solidFill>
                  <a:schemeClr val="bg1"/>
                </a:solidFill>
              </a:rPr>
              <a:t>Eu me movo rápido e silenciosamente em meio à selva e estou</a:t>
            </a:r>
          </a:p>
          <a:p>
            <a:r>
              <a:rPr lang="pt-BR" sz="1600" b="1" i="1" dirty="0">
                <a:solidFill>
                  <a:schemeClr val="bg1"/>
                </a:solidFill>
              </a:rPr>
              <a:t> </a:t>
            </a:r>
            <a:r>
              <a:rPr lang="pt-BR" sz="1600" b="1" i="1" dirty="0" smtClean="0">
                <a:solidFill>
                  <a:schemeClr val="bg1"/>
                </a:solidFill>
              </a:rPr>
              <a:t>                        atenta a todos os seus sons e movimentos. </a:t>
            </a:r>
          </a:p>
          <a:p>
            <a:r>
              <a:rPr lang="pt-BR" sz="1600" b="1" i="1" dirty="0">
                <a:solidFill>
                  <a:schemeClr val="bg1"/>
                </a:solidFill>
              </a:rPr>
              <a:t> </a:t>
            </a:r>
            <a:r>
              <a:rPr lang="pt-BR" sz="1600" b="1" i="1" dirty="0" smtClean="0">
                <a:solidFill>
                  <a:schemeClr val="bg1"/>
                </a:solidFill>
              </a:rPr>
              <a:t>                        Conheço os segredos para sobreviver: um deles é </a:t>
            </a:r>
          </a:p>
          <a:p>
            <a:r>
              <a:rPr lang="pt-BR" sz="1600" b="1" i="1" dirty="0">
                <a:solidFill>
                  <a:schemeClr val="bg1"/>
                </a:solidFill>
              </a:rPr>
              <a:t> </a:t>
            </a:r>
            <a:r>
              <a:rPr lang="pt-BR" sz="1600" b="1" i="1" dirty="0" smtClean="0">
                <a:solidFill>
                  <a:schemeClr val="bg1"/>
                </a:solidFill>
              </a:rPr>
              <a:t>                        cuidar do corpo, para ficar forte e capaz </a:t>
            </a:r>
          </a:p>
          <a:p>
            <a:r>
              <a:rPr lang="pt-BR" sz="1600" b="1" i="1" dirty="0" smtClean="0">
                <a:solidFill>
                  <a:schemeClr val="bg1"/>
                </a:solidFill>
              </a:rPr>
              <a:t>                   de se defender dos males, que podem me atacar.</a:t>
            </a:r>
          </a:p>
          <a:p>
            <a:r>
              <a:rPr lang="pt-BR" sz="1600" b="1" i="1" dirty="0" smtClean="0">
                <a:solidFill>
                  <a:schemeClr val="bg1"/>
                </a:solidFill>
              </a:rPr>
              <a:t>                    Cuidar do corpo significa:    - alimentar-se bem; </a:t>
            </a:r>
          </a:p>
          <a:p>
            <a:r>
              <a:rPr lang="pt-BR" sz="1600" b="1" i="1" dirty="0" smtClean="0">
                <a:solidFill>
                  <a:schemeClr val="bg1"/>
                </a:solidFill>
              </a:rPr>
              <a:t>                                - manter-se limpa;     - fazer exercícios físicos; </a:t>
            </a:r>
          </a:p>
          <a:p>
            <a:r>
              <a:rPr lang="pt-BR" sz="1600" b="1" i="1" dirty="0">
                <a:solidFill>
                  <a:schemeClr val="bg1"/>
                </a:solidFill>
              </a:rPr>
              <a:t> </a:t>
            </a:r>
            <a:r>
              <a:rPr lang="pt-BR" sz="1600" b="1" i="1" dirty="0" smtClean="0">
                <a:solidFill>
                  <a:schemeClr val="bg1"/>
                </a:solidFill>
              </a:rPr>
              <a:t>                               - evitar acidentes;      - viver em lugares limpos; </a:t>
            </a:r>
          </a:p>
          <a:p>
            <a:r>
              <a:rPr lang="pt-BR" sz="1600" b="1" i="1" dirty="0">
                <a:solidFill>
                  <a:schemeClr val="bg1"/>
                </a:solidFill>
              </a:rPr>
              <a:t> </a:t>
            </a:r>
            <a:r>
              <a:rPr lang="pt-BR" sz="1600" b="1" i="1" dirty="0" smtClean="0">
                <a:solidFill>
                  <a:schemeClr val="bg1"/>
                </a:solidFill>
              </a:rPr>
              <a:t>                               - prevenir doenças; </a:t>
            </a:r>
          </a:p>
          <a:p>
            <a:r>
              <a:rPr lang="pt-BR" sz="1600" b="1" i="1" dirty="0" smtClean="0">
                <a:solidFill>
                  <a:schemeClr val="bg1"/>
                </a:solidFill>
              </a:rPr>
              <a:t>                   Cada um é responsável pelo seu próprio corpo. </a:t>
            </a:r>
          </a:p>
          <a:p>
            <a:r>
              <a:rPr lang="pt-BR" sz="1600" b="1" i="1" dirty="0">
                <a:solidFill>
                  <a:schemeClr val="bg1"/>
                </a:solidFill>
              </a:rPr>
              <a:t> </a:t>
            </a:r>
            <a:r>
              <a:rPr lang="pt-BR" sz="1600" b="1" i="1" dirty="0" smtClean="0">
                <a:solidFill>
                  <a:schemeClr val="bg1"/>
                </a:solidFill>
              </a:rPr>
              <a:t>Se você pretende ter um corpo forte e sadio, faça como eu!</a:t>
            </a:r>
          </a:p>
          <a:p>
            <a:endParaRPr lang="pt-BR" sz="1500" b="1" i="1" dirty="0">
              <a:solidFill>
                <a:schemeClr val="bg1"/>
              </a:solidFill>
              <a:latin typeface="+mj-lt"/>
              <a:cs typeface="Microsoft Sans Serif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3419872" y="469341"/>
            <a:ext cx="33478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5400" b="1" i="1" dirty="0" smtClean="0">
                <a:solidFill>
                  <a:schemeClr val="tx2">
                    <a:lumMod val="75000"/>
                  </a:schemeClr>
                </a:solidFill>
              </a:rPr>
              <a:t>Bagheera</a:t>
            </a:r>
            <a:endParaRPr lang="pt-BR" sz="5400" dirty="0">
              <a:solidFill>
                <a:srgbClr val="FF0000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0" y="5949280"/>
            <a:ext cx="42135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5400" b="1" i="1" dirty="0" smtClean="0">
                <a:solidFill>
                  <a:schemeClr val="accent5">
                    <a:lumMod val="75000"/>
                  </a:schemeClr>
                </a:solidFill>
              </a:rPr>
              <a:t>[</a:t>
            </a:r>
            <a:r>
              <a:rPr lang="pt-BR" sz="5400" b="1" i="1" dirty="0" err="1" smtClean="0">
                <a:solidFill>
                  <a:schemeClr val="accent5">
                    <a:lumMod val="75000"/>
                  </a:schemeClr>
                </a:solidFill>
              </a:rPr>
              <a:t>ba-gui-ra</a:t>
            </a:r>
            <a:r>
              <a:rPr lang="pt-BR" sz="5400" b="1" i="1" dirty="0" smtClean="0">
                <a:solidFill>
                  <a:schemeClr val="accent5">
                    <a:lumMod val="75000"/>
                  </a:schemeClr>
                </a:solidFill>
              </a:rPr>
              <a:t>]</a:t>
            </a:r>
            <a:endParaRPr lang="pt-BR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F0E41-0C7C-40AE-8BAF-473FD6A2A4CC}" type="slidenum">
              <a:rPr lang="pt-BR" smtClean="0"/>
              <a:pPr/>
              <a:t>4</a:t>
            </a:fld>
            <a:endParaRPr lang="pt-BR" dirty="0"/>
          </a:p>
        </p:txBody>
      </p:sp>
      <p:pic>
        <p:nvPicPr>
          <p:cNvPr id="3" name="03Baguer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30552" y="5483696"/>
            <a:ext cx="609600" cy="609600"/>
          </a:xfrm>
          <a:prstGeom prst="rect">
            <a:avLst/>
          </a:prstGeom>
        </p:spPr>
      </p:pic>
      <p:pic>
        <p:nvPicPr>
          <p:cNvPr id="5" name="03Baguera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54888" y="43127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899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000"/>
    </mc:Choice>
    <mc:Fallback xmlns="">
      <p:transition spd="slow" advTm="4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6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432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99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432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/>
          <p:cNvSpPr/>
          <p:nvPr/>
        </p:nvSpPr>
        <p:spPr>
          <a:xfrm>
            <a:off x="467544" y="260648"/>
            <a:ext cx="8352928" cy="619268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6" name="Picture 2" descr="C:\Documents and Settings\Bezão\Desktop\Alcateia\Pernogens_imagens\balu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1124744"/>
            <a:ext cx="3698498" cy="4109442"/>
          </a:xfrm>
          <a:prstGeom prst="rect">
            <a:avLst/>
          </a:prstGeom>
          <a:noFill/>
        </p:spPr>
      </p:pic>
      <p:sp>
        <p:nvSpPr>
          <p:cNvPr id="7" name="CaixaDeTexto 6"/>
          <p:cNvSpPr txBox="1"/>
          <p:nvPr/>
        </p:nvSpPr>
        <p:spPr>
          <a:xfrm>
            <a:off x="2555776" y="1196752"/>
            <a:ext cx="612068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b="1" i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Microsoft Sans Serif" pitchFamily="34" charset="0"/>
              </a:rPr>
              <a:t>Meu nome é Baloo. Talvez vocês já tenham ouvido falar de mim. </a:t>
            </a:r>
          </a:p>
          <a:p>
            <a:r>
              <a:rPr lang="pt-BR" sz="1500" b="1" i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Microsoft Sans Serif" pitchFamily="34" charset="0"/>
              </a:rPr>
              <a:t>Sou o enorme e sábio urso pardo encarregado de ensinar a Lei aos </a:t>
            </a:r>
          </a:p>
          <a:p>
            <a:r>
              <a:rPr lang="pt-BR" sz="1500" b="1" i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Microsoft Sans Serif" pitchFamily="34" charset="0"/>
              </a:rPr>
              <a:t>  lobinhos e lobinhas.</a:t>
            </a:r>
          </a:p>
          <a:p>
            <a:r>
              <a:rPr lang="pt-BR" sz="1500" b="1" i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Microsoft Sans Serif" pitchFamily="34" charset="0"/>
              </a:rPr>
              <a:t>Embora eu não saiba dizer palavras bonitas, sempre digo a verdade</a:t>
            </a:r>
          </a:p>
          <a:p>
            <a:r>
              <a:rPr lang="pt-BR" sz="1500" b="1" i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Microsoft Sans Serif" pitchFamily="34" charset="0"/>
              </a:rPr>
              <a:t>Durante anos, meus aprendizes foram filhotes de lobo.</a:t>
            </a:r>
          </a:p>
          <a:p>
            <a:r>
              <a:rPr lang="pt-BR" sz="1500" b="1" i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Microsoft Sans Serif" pitchFamily="34" charset="0"/>
              </a:rPr>
              <a:t>Até que apareceu Mowgli que você já conhece, não é verdade?</a:t>
            </a:r>
          </a:p>
          <a:p>
            <a:r>
              <a:rPr lang="pt-BR" sz="1500" b="1" i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Microsoft Sans Serif" pitchFamily="34" charset="0"/>
              </a:rPr>
              <a:t>     A mim coube defendê-lo na Roca do Conselho, quando foi </a:t>
            </a:r>
          </a:p>
          <a:p>
            <a:r>
              <a:rPr lang="pt-BR" sz="1500" b="1" i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Microsoft Sans Serif" pitchFamily="34" charset="0"/>
              </a:rPr>
              <a:t>                apresentado a alcateia juntamente com seus irmãos.</a:t>
            </a:r>
          </a:p>
          <a:p>
            <a:r>
              <a:rPr lang="pt-BR" sz="1500" b="1" i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Microsoft Sans Serif" pitchFamily="34" charset="0"/>
              </a:rPr>
              <a:t>                     Com a ajuda de Bagheera, convencemos todos a aceitá-lo.</a:t>
            </a:r>
          </a:p>
          <a:p>
            <a:r>
              <a:rPr lang="pt-BR" sz="1500" b="1" i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Microsoft Sans Serif" pitchFamily="34" charset="0"/>
              </a:rPr>
              <a:t>Desde aquele dia eu me dediquei a ensinar a lei ao pequeno Mowgli. </a:t>
            </a:r>
          </a:p>
          <a:p>
            <a:r>
              <a:rPr lang="pt-BR" sz="1500" b="1" i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Microsoft Sans Serif" pitchFamily="34" charset="0"/>
              </a:rPr>
              <a:t>Ele aprendia com grande rapidez. Era um filhote muito inteligente e suas conquistas me enchiam de alegria e orgulho.</a:t>
            </a:r>
          </a:p>
          <a:p>
            <a:r>
              <a:rPr lang="pt-BR" sz="1500" b="1" i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Microsoft Sans Serif" pitchFamily="34" charset="0"/>
              </a:rPr>
              <a:t>   Vocês, lobinhos e lobinhas, também são filhotes de humanos, e sem </a:t>
            </a:r>
          </a:p>
          <a:p>
            <a:r>
              <a:rPr lang="pt-BR" sz="1500" b="1" i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Microsoft Sans Serif" pitchFamily="34" charset="0"/>
              </a:rPr>
              <a:t>     dúvida, têm muitas coisas para perguntar e muitas para aprender.</a:t>
            </a:r>
          </a:p>
          <a:p>
            <a:r>
              <a:rPr lang="pt-BR" sz="1500" b="1" i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Microsoft Sans Serif" pitchFamily="34" charset="0"/>
              </a:rPr>
              <a:t>     Minha grande tarefa, assim como fiz com Mowgli, é lhes ensinar a </a:t>
            </a:r>
          </a:p>
          <a:p>
            <a:r>
              <a:rPr lang="pt-BR" sz="1500" b="1" i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Microsoft Sans Serif" pitchFamily="34" charset="0"/>
              </a:rPr>
              <a:t>           Lei do Lobinho, para que vocês possam viver em paz com seus   </a:t>
            </a:r>
          </a:p>
          <a:p>
            <a:r>
              <a:rPr lang="pt-BR" sz="1500" b="1" i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Microsoft Sans Serif" pitchFamily="34" charset="0"/>
              </a:rPr>
              <a:t>         irmãos e irmãs.                                      </a:t>
            </a:r>
            <a:r>
              <a:rPr lang="pt-BR" sz="1500" i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Microsoft Sans Serif" pitchFamily="34" charset="0"/>
              </a:rPr>
              <a:t>                                 </a:t>
            </a:r>
          </a:p>
          <a:p>
            <a:endParaRPr lang="pt-BR" sz="1500" i="1" dirty="0">
              <a:latin typeface="+mj-lt"/>
              <a:cs typeface="Microsoft Sans Serif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987824" y="273422"/>
            <a:ext cx="24117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5400" b="1" i="1" dirty="0" smtClean="0">
                <a:solidFill>
                  <a:schemeClr val="tx2">
                    <a:lumMod val="75000"/>
                  </a:schemeClr>
                </a:solidFill>
              </a:rPr>
              <a:t>Baloo</a:t>
            </a:r>
            <a:endParaRPr lang="pt-BR" sz="5400" dirty="0"/>
          </a:p>
        </p:txBody>
      </p:sp>
      <p:sp>
        <p:nvSpPr>
          <p:cNvPr id="6" name="Retângulo 5"/>
          <p:cNvSpPr/>
          <p:nvPr/>
        </p:nvSpPr>
        <p:spPr>
          <a:xfrm>
            <a:off x="0" y="5949280"/>
            <a:ext cx="32038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5400" b="1" i="1" dirty="0" smtClean="0">
                <a:solidFill>
                  <a:schemeClr val="accent5">
                    <a:lumMod val="75000"/>
                  </a:schemeClr>
                </a:solidFill>
              </a:rPr>
              <a:t>[</a:t>
            </a:r>
            <a:r>
              <a:rPr lang="pt-BR" sz="5400" b="1" i="1" dirty="0" err="1" smtClean="0">
                <a:solidFill>
                  <a:schemeClr val="accent5">
                    <a:lumMod val="75000"/>
                  </a:schemeClr>
                </a:solidFill>
              </a:rPr>
              <a:t>ba-lúú</a:t>
            </a:r>
            <a:r>
              <a:rPr lang="pt-BR" sz="5400" b="1" i="1" dirty="0" smtClean="0">
                <a:solidFill>
                  <a:schemeClr val="accent5">
                    <a:lumMod val="75000"/>
                  </a:schemeClr>
                </a:solidFill>
              </a:rPr>
              <a:t>]</a:t>
            </a:r>
            <a:endParaRPr lang="pt-BR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F0E41-0C7C-40AE-8BAF-473FD6A2A4CC}" type="slidenum">
              <a:rPr lang="pt-BR" smtClean="0"/>
              <a:pPr/>
              <a:t>5</a:t>
            </a:fld>
            <a:endParaRPr lang="pt-BR" dirty="0"/>
          </a:p>
        </p:txBody>
      </p:sp>
      <p:pic>
        <p:nvPicPr>
          <p:cNvPr id="3" name="05Balo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30552" y="5483696"/>
            <a:ext cx="609600" cy="609600"/>
          </a:xfrm>
          <a:prstGeom prst="rect">
            <a:avLst/>
          </a:prstGeom>
        </p:spPr>
      </p:pic>
      <p:pic>
        <p:nvPicPr>
          <p:cNvPr id="8" name="05Baloo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56124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87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6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53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/>
          <p:cNvSpPr/>
          <p:nvPr/>
        </p:nvSpPr>
        <p:spPr>
          <a:xfrm>
            <a:off x="435358" y="276425"/>
            <a:ext cx="8352928" cy="6192688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27" name="Picture 3" descr="C:\Documents and Settings\Bezão\Desktop\Alcateia\Pernogens_imagens\Clipbabykaa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576" y="1340768"/>
            <a:ext cx="2381250" cy="3524250"/>
          </a:xfrm>
          <a:prstGeom prst="rect">
            <a:avLst/>
          </a:prstGeom>
          <a:noFill/>
        </p:spPr>
      </p:pic>
      <p:sp>
        <p:nvSpPr>
          <p:cNvPr id="10" name="CaixaDeTexto 9"/>
          <p:cNvSpPr txBox="1"/>
          <p:nvPr/>
        </p:nvSpPr>
        <p:spPr>
          <a:xfrm>
            <a:off x="2379454" y="1736346"/>
            <a:ext cx="57606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+mj-lt"/>
                <a:cs typeface="Microsoft Sans Serif" pitchFamily="34" charset="0"/>
              </a:rPr>
              <a:t>             Sou </a:t>
            </a:r>
            <a:r>
              <a:rPr lang="pt-BR" b="1" i="1" dirty="0">
                <a:solidFill>
                  <a:schemeClr val="accent3">
                    <a:lumMod val="40000"/>
                    <a:lumOff val="60000"/>
                  </a:schemeClr>
                </a:solidFill>
                <a:latin typeface="+mj-lt"/>
                <a:cs typeface="Microsoft Sans Serif" pitchFamily="34" charset="0"/>
              </a:rPr>
              <a:t>Kaa, a serpente. Mas não precisa ter medo</a:t>
            </a:r>
            <a:r>
              <a:rPr lang="pt-BR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+mj-lt"/>
                <a:cs typeface="Microsoft Sans Serif" pitchFamily="34" charset="0"/>
              </a:rPr>
              <a:t>,</a:t>
            </a:r>
            <a:br>
              <a:rPr lang="pt-BR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+mj-lt"/>
                <a:cs typeface="Microsoft Sans Serif" pitchFamily="34" charset="0"/>
              </a:rPr>
            </a:br>
            <a:r>
              <a:rPr lang="pt-BR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+mj-lt"/>
                <a:cs typeface="Microsoft Sans Serif" pitchFamily="34" charset="0"/>
              </a:rPr>
              <a:t>          eu </a:t>
            </a:r>
            <a:r>
              <a:rPr lang="pt-BR" b="1" i="1" dirty="0">
                <a:solidFill>
                  <a:schemeClr val="accent3">
                    <a:lumMod val="40000"/>
                    <a:lumOff val="60000"/>
                  </a:schemeClr>
                </a:solidFill>
                <a:latin typeface="+mj-lt"/>
                <a:cs typeface="Microsoft Sans Serif" pitchFamily="34" charset="0"/>
              </a:rPr>
              <a:t>não sou venenosa. Sou esperta, experiente e posso ensiná-lo a usar sua inteligência, para que você deixe suas pegadas neste mundo para todo o sempre.</a:t>
            </a:r>
            <a:r>
              <a:rPr lang="pt-BR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+mj-lt"/>
                <a:cs typeface="Microsoft Sans Serif" pitchFamily="34" charset="0"/>
              </a:rPr>
              <a:t/>
            </a:r>
            <a:br>
              <a:rPr lang="pt-BR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+mj-lt"/>
                <a:cs typeface="Microsoft Sans Serif" pitchFamily="34" charset="0"/>
              </a:rPr>
            </a:br>
            <a:r>
              <a:rPr lang="pt-BR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+mj-lt"/>
                <a:cs typeface="Microsoft Sans Serif" pitchFamily="34" charset="0"/>
              </a:rPr>
              <a:t>     Gosto </a:t>
            </a:r>
            <a:r>
              <a:rPr lang="pt-BR" b="1" i="1" dirty="0">
                <a:solidFill>
                  <a:schemeClr val="accent3">
                    <a:lumMod val="40000"/>
                    <a:lumOff val="60000"/>
                  </a:schemeClr>
                </a:solidFill>
                <a:latin typeface="+mj-lt"/>
                <a:cs typeface="Microsoft Sans Serif" pitchFamily="34" charset="0"/>
              </a:rPr>
              <a:t>de conhecer coisas novas, pois sou muito </a:t>
            </a:r>
            <a:r>
              <a:rPr lang="pt-BR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+mj-lt"/>
                <a:cs typeface="Microsoft Sans Serif" pitchFamily="34" charset="0"/>
              </a:rPr>
              <a:t>curiosa</a:t>
            </a:r>
            <a:br>
              <a:rPr lang="pt-BR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+mj-lt"/>
                <a:cs typeface="Microsoft Sans Serif" pitchFamily="34" charset="0"/>
              </a:rPr>
            </a:br>
            <a:r>
              <a:rPr lang="pt-BR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+mj-lt"/>
                <a:cs typeface="Microsoft Sans Serif" pitchFamily="34" charset="0"/>
              </a:rPr>
              <a:t>        . Lobinhos e </a:t>
            </a:r>
            <a:r>
              <a:rPr lang="pt-BR" b="1" i="1" dirty="0" err="1" smtClean="0">
                <a:solidFill>
                  <a:schemeClr val="accent3">
                    <a:lumMod val="40000"/>
                    <a:lumOff val="60000"/>
                  </a:schemeClr>
                </a:solidFill>
                <a:latin typeface="+mj-lt"/>
                <a:cs typeface="Microsoft Sans Serif" pitchFamily="34" charset="0"/>
              </a:rPr>
              <a:t>lobinhas</a:t>
            </a:r>
            <a:r>
              <a:rPr lang="pt-BR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+mj-lt"/>
                <a:cs typeface="Microsoft Sans Serif" pitchFamily="34" charset="0"/>
              </a:rPr>
              <a:t> </a:t>
            </a:r>
            <a:r>
              <a:rPr lang="pt-BR" b="1" i="1" dirty="0">
                <a:solidFill>
                  <a:schemeClr val="accent3">
                    <a:lumMod val="40000"/>
                    <a:lumOff val="60000"/>
                  </a:schemeClr>
                </a:solidFill>
                <a:latin typeface="+mj-lt"/>
                <a:cs typeface="Microsoft Sans Serif" pitchFamily="34" charset="0"/>
              </a:rPr>
              <a:t>também devem ser criativos, </a:t>
            </a:r>
            <a:r>
              <a:rPr lang="pt-BR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+mj-lt"/>
                <a:cs typeface="Microsoft Sans Serif" pitchFamily="34" charset="0"/>
              </a:rPr>
              <a:t/>
            </a:r>
            <a:br>
              <a:rPr lang="pt-BR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+mj-lt"/>
                <a:cs typeface="Microsoft Sans Serif" pitchFamily="34" charset="0"/>
              </a:rPr>
            </a:br>
            <a:r>
              <a:rPr lang="pt-BR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+mj-lt"/>
                <a:cs typeface="Microsoft Sans Serif" pitchFamily="34" charset="0"/>
              </a:rPr>
              <a:t>            engenhosos</a:t>
            </a:r>
            <a:r>
              <a:rPr lang="pt-BR" b="1" i="1" dirty="0">
                <a:solidFill>
                  <a:schemeClr val="accent3">
                    <a:lumMod val="40000"/>
                    <a:lumOff val="60000"/>
                  </a:schemeClr>
                </a:solidFill>
                <a:latin typeface="+mj-lt"/>
                <a:cs typeface="Microsoft Sans Serif" pitchFamily="34" charset="0"/>
              </a:rPr>
              <a:t>, abertos às novidades</a:t>
            </a:r>
            <a:r>
              <a:rPr lang="pt-BR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+mj-lt"/>
                <a:cs typeface="Microsoft Sans Serif" pitchFamily="34" charset="0"/>
              </a:rPr>
              <a:t>.</a:t>
            </a:r>
            <a:br>
              <a:rPr lang="pt-BR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+mj-lt"/>
                <a:cs typeface="Microsoft Sans Serif" pitchFamily="34" charset="0"/>
              </a:rPr>
            </a:br>
            <a:r>
              <a:rPr lang="pt-BR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+mj-lt"/>
                <a:cs typeface="Microsoft Sans Serif" pitchFamily="34" charset="0"/>
              </a:rPr>
              <a:t>               </a:t>
            </a:r>
            <a:r>
              <a:rPr lang="pt-BR" b="1" i="1" dirty="0">
                <a:solidFill>
                  <a:schemeClr val="accent3">
                    <a:lumMod val="40000"/>
                    <a:lumOff val="60000"/>
                  </a:schemeClr>
                </a:solidFill>
                <a:latin typeface="+mj-lt"/>
                <a:cs typeface="Microsoft Sans Serif" pitchFamily="34" charset="0"/>
              </a:rPr>
              <a:t>Kaa, sua amiga astuta e fiel, estará sempre a </a:t>
            </a:r>
            <a:r>
              <a:rPr lang="pt-BR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+mj-lt"/>
                <a:cs typeface="Microsoft Sans Serif" pitchFamily="34" charset="0"/>
              </a:rPr>
              <a:t>sua</a:t>
            </a:r>
            <a:br>
              <a:rPr lang="pt-BR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+mj-lt"/>
                <a:cs typeface="Microsoft Sans Serif" pitchFamily="34" charset="0"/>
              </a:rPr>
            </a:br>
            <a:r>
              <a:rPr lang="pt-BR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+mj-lt"/>
                <a:cs typeface="Microsoft Sans Serif" pitchFamily="34" charset="0"/>
              </a:rPr>
              <a:t>              disposição.</a:t>
            </a:r>
            <a:br>
              <a:rPr lang="pt-BR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+mj-lt"/>
                <a:cs typeface="Microsoft Sans Serif" pitchFamily="34" charset="0"/>
              </a:rPr>
            </a:br>
            <a:r>
              <a:rPr lang="pt-BR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+mj-lt"/>
                <a:cs typeface="Microsoft Sans Serif" pitchFamily="34" charset="0"/>
              </a:rPr>
              <a:t>                                          Lembre-se disso</a:t>
            </a:r>
            <a:r>
              <a:rPr lang="pt-BR" b="1" i="1" dirty="0">
                <a:solidFill>
                  <a:schemeClr val="accent3">
                    <a:lumMod val="40000"/>
                    <a:lumOff val="60000"/>
                  </a:schemeClr>
                </a:solidFill>
                <a:latin typeface="+mj-lt"/>
                <a:cs typeface="Microsoft Sans Serif" pitchFamily="34" charset="0"/>
              </a:rPr>
              <a:t>!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0"/>
            <a:ext cx="38519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5400" b="1" i="1" dirty="0" smtClean="0">
                <a:solidFill>
                  <a:schemeClr val="tx2">
                    <a:lumMod val="75000"/>
                  </a:schemeClr>
                </a:solidFill>
              </a:rPr>
              <a:t>Kaá</a:t>
            </a:r>
            <a:endParaRPr lang="pt-BR" sz="5400" b="1" i="1" dirty="0">
              <a:solidFill>
                <a:srgbClr val="FF0000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0" y="5949280"/>
            <a:ext cx="32038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5400" b="1" i="1" dirty="0" smtClean="0">
                <a:solidFill>
                  <a:schemeClr val="accent5">
                    <a:lumMod val="75000"/>
                  </a:schemeClr>
                </a:solidFill>
              </a:rPr>
              <a:t>[</a:t>
            </a:r>
            <a:r>
              <a:rPr lang="pt-BR" sz="5400" b="1" i="1" dirty="0" err="1" smtClean="0">
                <a:solidFill>
                  <a:schemeClr val="accent5">
                    <a:lumMod val="75000"/>
                  </a:schemeClr>
                </a:solidFill>
              </a:rPr>
              <a:t>caá</a:t>
            </a:r>
            <a:r>
              <a:rPr lang="pt-BR" sz="5400" b="1" i="1" dirty="0" smtClean="0">
                <a:solidFill>
                  <a:schemeClr val="accent5">
                    <a:lumMod val="75000"/>
                  </a:schemeClr>
                </a:solidFill>
              </a:rPr>
              <a:t>]</a:t>
            </a:r>
            <a:endParaRPr lang="pt-BR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F0E41-0C7C-40AE-8BAF-473FD6A2A4CC}" type="slidenum">
              <a:rPr lang="pt-BR" smtClean="0"/>
              <a:pPr/>
              <a:t>6</a:t>
            </a:fld>
            <a:endParaRPr lang="pt-BR" dirty="0"/>
          </a:p>
        </p:txBody>
      </p:sp>
      <p:pic>
        <p:nvPicPr>
          <p:cNvPr id="3" name="06Ka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30552" y="5483696"/>
            <a:ext cx="609600" cy="609600"/>
          </a:xfrm>
          <a:prstGeom prst="rect">
            <a:avLst/>
          </a:prstGeom>
        </p:spPr>
      </p:pic>
      <p:pic>
        <p:nvPicPr>
          <p:cNvPr id="8" name="06Kaa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43226" y="41093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62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9000"/>
    </mc:Choice>
    <mc:Fallback xmlns="">
      <p:transition advClick="0" advTm="3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6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829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/>
          <p:cNvSpPr/>
          <p:nvPr/>
        </p:nvSpPr>
        <p:spPr>
          <a:xfrm>
            <a:off x="755576" y="-27384"/>
            <a:ext cx="8352928" cy="6192688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115616" y="2204864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1331640" y="2202830"/>
            <a:ext cx="42155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i="1" dirty="0" smtClean="0">
                <a:solidFill>
                  <a:srgbClr val="000066"/>
                </a:solidFill>
              </a:rPr>
              <a:t>Sou </a:t>
            </a:r>
            <a:r>
              <a:rPr lang="pt-BR" sz="1600" b="1" i="1" dirty="0" err="1" smtClean="0">
                <a:solidFill>
                  <a:srgbClr val="000066"/>
                </a:solidFill>
              </a:rPr>
              <a:t>Chill</a:t>
            </a:r>
            <a:r>
              <a:rPr lang="pt-BR" sz="1600" b="1" i="1" dirty="0" smtClean="0">
                <a:solidFill>
                  <a:srgbClr val="000066"/>
                </a:solidFill>
              </a:rPr>
              <a:t>, o </a:t>
            </a:r>
            <a:r>
              <a:rPr lang="pt-BR" sz="1600" b="1" i="1" dirty="0">
                <a:solidFill>
                  <a:srgbClr val="000066"/>
                </a:solidFill>
              </a:rPr>
              <a:t>abutre não </a:t>
            </a:r>
            <a:r>
              <a:rPr lang="pt-BR" sz="1600" b="1" i="1" dirty="0" smtClean="0">
                <a:solidFill>
                  <a:srgbClr val="000066"/>
                </a:solidFill>
              </a:rPr>
              <a:t>apareço </a:t>
            </a:r>
            <a:r>
              <a:rPr lang="pt-BR" sz="1600" b="1" i="1" dirty="0">
                <a:solidFill>
                  <a:srgbClr val="000066"/>
                </a:solidFill>
              </a:rPr>
              <a:t>com tanto destaque na história, mas </a:t>
            </a:r>
            <a:r>
              <a:rPr lang="pt-BR" sz="1600" b="1" i="1" dirty="0" smtClean="0">
                <a:solidFill>
                  <a:srgbClr val="000066"/>
                </a:solidFill>
              </a:rPr>
              <a:t>ajudo </a:t>
            </a:r>
            <a:r>
              <a:rPr lang="pt-BR" sz="1600" b="1" i="1" dirty="0">
                <a:solidFill>
                  <a:srgbClr val="000066"/>
                </a:solidFill>
              </a:rPr>
              <a:t>particularmente na aventura com os </a:t>
            </a:r>
            <a:r>
              <a:rPr lang="pt-BR" sz="1600" b="1" i="1" dirty="0" err="1" smtClean="0">
                <a:solidFill>
                  <a:srgbClr val="000066"/>
                </a:solidFill>
              </a:rPr>
              <a:t>Bandarlogues</a:t>
            </a:r>
            <a:r>
              <a:rPr lang="pt-BR" sz="1600" b="1" i="1" dirty="0" smtClean="0">
                <a:solidFill>
                  <a:srgbClr val="000066"/>
                </a:solidFill>
              </a:rPr>
              <a:t>. Acompanho </a:t>
            </a:r>
            <a:r>
              <a:rPr lang="pt-BR" sz="1600" b="1" i="1" dirty="0">
                <a:solidFill>
                  <a:srgbClr val="000066"/>
                </a:solidFill>
              </a:rPr>
              <a:t>discretamente e </a:t>
            </a:r>
            <a:r>
              <a:rPr lang="pt-BR" sz="1600" b="1" i="1" dirty="0" smtClean="0">
                <a:solidFill>
                  <a:srgbClr val="000066"/>
                </a:solidFill>
              </a:rPr>
              <a:t>tenho </a:t>
            </a:r>
            <a:r>
              <a:rPr lang="pt-BR" sz="1600" b="1" i="1" dirty="0">
                <a:solidFill>
                  <a:srgbClr val="000066"/>
                </a:solidFill>
              </a:rPr>
              <a:t>uma visão global dos acontecimentos, por ver </a:t>
            </a:r>
            <a:r>
              <a:rPr lang="pt-BR" sz="1600" b="1" i="1" dirty="0" smtClean="0">
                <a:solidFill>
                  <a:srgbClr val="000066"/>
                </a:solidFill>
              </a:rPr>
              <a:t> tudo “do </a:t>
            </a:r>
            <a:r>
              <a:rPr lang="pt-BR" sz="1600" b="1" i="1" dirty="0">
                <a:solidFill>
                  <a:srgbClr val="000066"/>
                </a:solidFill>
              </a:rPr>
              <a:t>alto”. 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11927" y="653145"/>
            <a:ext cx="3564530" cy="4012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>
            <a:off x="3275856" y="201414"/>
            <a:ext cx="19797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5400" b="1" i="1" dirty="0" err="1" smtClean="0">
                <a:solidFill>
                  <a:schemeClr val="tx2">
                    <a:lumMod val="75000"/>
                  </a:schemeClr>
                </a:solidFill>
              </a:rPr>
              <a:t>Chil</a:t>
            </a:r>
            <a:endParaRPr lang="pt-BR" sz="5400" dirty="0">
              <a:solidFill>
                <a:srgbClr val="FF0000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0" y="5949280"/>
            <a:ext cx="53640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5400" b="1" i="1" dirty="0" smtClean="0">
                <a:solidFill>
                  <a:schemeClr val="accent5">
                    <a:lumMod val="75000"/>
                  </a:schemeClr>
                </a:solidFill>
              </a:rPr>
              <a:t>[</a:t>
            </a:r>
            <a:r>
              <a:rPr lang="pt-BR" sz="5400" b="1" i="1" dirty="0" err="1" smtClean="0">
                <a:solidFill>
                  <a:schemeClr val="accent5">
                    <a:lumMod val="75000"/>
                  </a:schemeClr>
                </a:solidFill>
              </a:rPr>
              <a:t>xil</a:t>
            </a:r>
            <a:r>
              <a:rPr lang="pt-BR" sz="5400" b="1" i="1" dirty="0" smtClean="0">
                <a:solidFill>
                  <a:schemeClr val="accent5">
                    <a:lumMod val="75000"/>
                  </a:schemeClr>
                </a:solidFill>
              </a:rPr>
              <a:t>]</a:t>
            </a:r>
            <a:endParaRPr lang="pt-BR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F0E41-0C7C-40AE-8BAF-473FD6A2A4CC}" type="slidenum">
              <a:rPr lang="pt-BR" smtClean="0"/>
              <a:pPr/>
              <a:t>7</a:t>
            </a:fld>
            <a:endParaRPr lang="pt-BR" dirty="0"/>
          </a:p>
        </p:txBody>
      </p:sp>
      <p:pic>
        <p:nvPicPr>
          <p:cNvPr id="10" name="10Chi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92080" y="5483696"/>
            <a:ext cx="609600" cy="609600"/>
          </a:xfrm>
          <a:prstGeom prst="rect">
            <a:avLst/>
          </a:prstGeom>
        </p:spPr>
      </p:pic>
      <p:pic>
        <p:nvPicPr>
          <p:cNvPr id="9" name="10Chil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54688" y="42595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82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00"/>
    </mc:Choice>
    <mc:Fallback xmlns="">
      <p:transition spd="slow" advTm="2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5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344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87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344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344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/>
          <p:cNvSpPr/>
          <p:nvPr/>
        </p:nvSpPr>
        <p:spPr>
          <a:xfrm>
            <a:off x="611560" y="260648"/>
            <a:ext cx="8352928" cy="6192688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115616" y="2204864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1027" name="Picture 3" descr="E:\Alcateia\Pernogens_imagens\Hathi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204" y="1772816"/>
            <a:ext cx="2536676" cy="2803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3707904" y="2204864"/>
            <a:ext cx="48245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i="1" dirty="0" smtClean="0">
                <a:solidFill>
                  <a:schemeClr val="accent2">
                    <a:lumMod val="50000"/>
                  </a:schemeClr>
                </a:solidFill>
              </a:rPr>
              <a:t>Sou </a:t>
            </a:r>
            <a:r>
              <a:rPr lang="pt-BR" b="1" i="1" dirty="0" err="1" smtClean="0">
                <a:solidFill>
                  <a:schemeClr val="accent2">
                    <a:lumMod val="50000"/>
                  </a:schemeClr>
                </a:solidFill>
              </a:rPr>
              <a:t>Hathi</a:t>
            </a:r>
            <a:r>
              <a:rPr lang="pt-BR" b="1" i="1" dirty="0" smtClean="0">
                <a:solidFill>
                  <a:schemeClr val="accent2">
                    <a:lumMod val="50000"/>
                  </a:schemeClr>
                </a:solidFill>
              </a:rPr>
              <a:t>,  um </a:t>
            </a:r>
            <a:r>
              <a:rPr lang="pt-BR" b="1" i="1" dirty="0">
                <a:solidFill>
                  <a:schemeClr val="accent2">
                    <a:lumMod val="50000"/>
                  </a:schemeClr>
                </a:solidFill>
              </a:rPr>
              <a:t>elefante grande e selvagem que deixa um grande rasto por onde quer que passa. Com a </a:t>
            </a:r>
            <a:r>
              <a:rPr lang="pt-BR" b="1" i="1" dirty="0" smtClean="0">
                <a:solidFill>
                  <a:schemeClr val="accent2">
                    <a:lumMod val="50000"/>
                  </a:schemeClr>
                </a:solidFill>
              </a:rPr>
              <a:t>minha grande tromba anuncio </a:t>
            </a:r>
            <a:r>
              <a:rPr lang="pt-BR" b="1" i="1" dirty="0">
                <a:solidFill>
                  <a:schemeClr val="accent2">
                    <a:lumMod val="50000"/>
                  </a:schemeClr>
                </a:solidFill>
              </a:rPr>
              <a:t>os acontecimentos </a:t>
            </a:r>
            <a:r>
              <a:rPr lang="pt-BR" b="1" i="1" dirty="0" smtClean="0">
                <a:solidFill>
                  <a:schemeClr val="accent2">
                    <a:lumMod val="50000"/>
                  </a:schemeClr>
                </a:solidFill>
              </a:rPr>
              <a:t>importantes da Jângal. </a:t>
            </a:r>
          </a:p>
          <a:p>
            <a:pPr algn="just"/>
            <a:r>
              <a:rPr lang="pt-BR" b="1" i="1" dirty="0" smtClean="0">
                <a:solidFill>
                  <a:schemeClr val="accent2">
                    <a:lumMod val="50000"/>
                  </a:schemeClr>
                </a:solidFill>
              </a:rPr>
              <a:t>Gosto de treinar minha manada. Sou muito leal, mas exijo disciplina e não gosto de descuido e esquecimento.</a:t>
            </a:r>
            <a:endParaRPr lang="pt-BR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3961420" y="462156"/>
            <a:ext cx="32038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5400" b="1" i="1" dirty="0" err="1" smtClean="0">
                <a:solidFill>
                  <a:schemeClr val="tx2">
                    <a:lumMod val="75000"/>
                  </a:schemeClr>
                </a:solidFill>
              </a:rPr>
              <a:t>Hathi</a:t>
            </a:r>
            <a:endParaRPr lang="pt-BR" sz="5400" dirty="0">
              <a:solidFill>
                <a:srgbClr val="FF0000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0" y="5949280"/>
            <a:ext cx="32038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5400" b="1" i="1" dirty="0" smtClean="0">
                <a:solidFill>
                  <a:schemeClr val="accent5">
                    <a:lumMod val="75000"/>
                  </a:schemeClr>
                </a:solidFill>
              </a:rPr>
              <a:t>[rá-</a:t>
            </a:r>
            <a:r>
              <a:rPr lang="pt-BR" sz="5400" b="1" i="1" dirty="0" err="1" smtClean="0">
                <a:solidFill>
                  <a:schemeClr val="accent5">
                    <a:lumMod val="75000"/>
                  </a:schemeClr>
                </a:solidFill>
              </a:rPr>
              <a:t>tchi</a:t>
            </a:r>
            <a:r>
              <a:rPr lang="pt-BR" sz="5400" b="1" i="1" dirty="0" smtClean="0">
                <a:solidFill>
                  <a:schemeClr val="accent5">
                    <a:lumMod val="75000"/>
                  </a:schemeClr>
                </a:solidFill>
              </a:rPr>
              <a:t>]</a:t>
            </a:r>
            <a:endParaRPr lang="pt-BR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F0E41-0C7C-40AE-8BAF-473FD6A2A4CC}" type="slidenum">
              <a:rPr lang="pt-BR" smtClean="0"/>
              <a:pPr/>
              <a:t>8</a:t>
            </a:fld>
            <a:endParaRPr lang="pt-BR" dirty="0"/>
          </a:p>
        </p:txBody>
      </p:sp>
      <p:pic>
        <p:nvPicPr>
          <p:cNvPr id="3" name="07Hath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58544" y="5517232"/>
            <a:ext cx="609600" cy="609600"/>
          </a:xfrm>
          <a:prstGeom prst="rect">
            <a:avLst/>
          </a:prstGeom>
        </p:spPr>
      </p:pic>
      <p:pic>
        <p:nvPicPr>
          <p:cNvPr id="9" name="07Hathi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61696" y="45758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1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00"/>
    </mc:Choice>
    <mc:Fallback xmlns="">
      <p:transition spd="slow" advTm="2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4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60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/>
          <p:cNvSpPr/>
          <p:nvPr/>
        </p:nvSpPr>
        <p:spPr>
          <a:xfrm>
            <a:off x="467544" y="260648"/>
            <a:ext cx="8352928" cy="619268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30" name="Picture 6" descr="http://1.bp.blogspot.com/-2EIyIxUy62M/US5MzG7DIvI/AAAAAAAAE5c/n2AYDlCGeGM/s1600/akela%2520(1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23263"/>
            <a:ext cx="2952750" cy="40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3564310" y="2193975"/>
            <a:ext cx="48245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i="1" dirty="0" smtClean="0">
                <a:solidFill>
                  <a:schemeClr val="bg2">
                    <a:lumMod val="25000"/>
                  </a:schemeClr>
                </a:solidFill>
              </a:rPr>
              <a:t>Sou Raksha, a mãe loba. </a:t>
            </a:r>
          </a:p>
          <a:p>
            <a:r>
              <a:rPr lang="pt-BR" b="1" i="1" dirty="0" smtClean="0">
                <a:solidFill>
                  <a:schemeClr val="bg2">
                    <a:lumMod val="25000"/>
                  </a:schemeClr>
                </a:solidFill>
              </a:rPr>
              <a:t>Eu e o pai lobo encontramos </a:t>
            </a:r>
            <a:r>
              <a:rPr lang="pt-BR" b="1" i="1" dirty="0">
                <a:solidFill>
                  <a:schemeClr val="bg2">
                    <a:lumMod val="25000"/>
                  </a:schemeClr>
                </a:solidFill>
              </a:rPr>
              <a:t>Mowgli quando ele se perdeu na </a:t>
            </a:r>
            <a:r>
              <a:rPr lang="pt-BR" b="1" i="1" dirty="0" smtClean="0">
                <a:solidFill>
                  <a:schemeClr val="bg2">
                    <a:lumMod val="25000"/>
                  </a:schemeClr>
                </a:solidFill>
              </a:rPr>
              <a:t>floresta </a:t>
            </a:r>
            <a:r>
              <a:rPr lang="pt-BR" b="1" i="1" dirty="0">
                <a:solidFill>
                  <a:schemeClr val="bg2">
                    <a:lumMod val="25000"/>
                  </a:schemeClr>
                </a:solidFill>
              </a:rPr>
              <a:t>e o </a:t>
            </a:r>
            <a:r>
              <a:rPr lang="pt-BR" b="1" i="1" dirty="0" smtClean="0">
                <a:solidFill>
                  <a:schemeClr val="bg2">
                    <a:lumMod val="25000"/>
                  </a:schemeClr>
                </a:solidFill>
              </a:rPr>
              <a:t>adotamos.</a:t>
            </a:r>
            <a:br>
              <a:rPr lang="pt-BR" b="1" i="1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pt-BR" b="1" i="1" dirty="0" smtClean="0">
                <a:solidFill>
                  <a:schemeClr val="bg2">
                    <a:lumMod val="25000"/>
                  </a:schemeClr>
                </a:solidFill>
              </a:rPr>
              <a:t>Criando-o </a:t>
            </a:r>
            <a:r>
              <a:rPr lang="pt-BR" b="1" i="1" dirty="0">
                <a:solidFill>
                  <a:schemeClr val="bg2">
                    <a:lumMod val="25000"/>
                  </a:schemeClr>
                </a:solidFill>
              </a:rPr>
              <a:t>junto aos nossos filhotes, ensinando-o a amar a </a:t>
            </a:r>
            <a:r>
              <a:rPr lang="pt-BR" b="1" i="1" dirty="0" smtClean="0">
                <a:solidFill>
                  <a:schemeClr val="bg2">
                    <a:lumMod val="25000"/>
                  </a:schemeClr>
                </a:solidFill>
              </a:rPr>
              <a:t>família </a:t>
            </a:r>
            <a:r>
              <a:rPr lang="pt-BR" b="1" i="1" dirty="0">
                <a:solidFill>
                  <a:schemeClr val="bg2">
                    <a:lumMod val="25000"/>
                  </a:schemeClr>
                </a:solidFill>
              </a:rPr>
              <a:t>e respeitar a Lei. </a:t>
            </a:r>
            <a:endParaRPr lang="pt-BR" b="1" i="1" dirty="0" smtClean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pt-BR" b="1" i="1" dirty="0" smtClean="0">
                <a:solidFill>
                  <a:schemeClr val="bg2">
                    <a:lumMod val="25000"/>
                  </a:schemeClr>
                </a:solidFill>
              </a:rPr>
              <a:t>Mowgli </a:t>
            </a:r>
            <a:r>
              <a:rPr lang="pt-BR" b="1" i="1" dirty="0">
                <a:solidFill>
                  <a:schemeClr val="bg2">
                    <a:lumMod val="25000"/>
                  </a:schemeClr>
                </a:solidFill>
              </a:rPr>
              <a:t>aprendia rápido </a:t>
            </a:r>
            <a:r>
              <a:rPr lang="pt-BR" b="1" i="1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pt-BR" b="1" i="1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pt-BR" b="1" i="1" dirty="0" smtClean="0">
                <a:solidFill>
                  <a:schemeClr val="bg2">
                    <a:lumMod val="25000"/>
                  </a:schemeClr>
                </a:solidFill>
              </a:rPr>
              <a:t>e </a:t>
            </a:r>
            <a:r>
              <a:rPr lang="pt-BR" b="1" i="1" dirty="0">
                <a:solidFill>
                  <a:schemeClr val="bg2">
                    <a:lumMod val="25000"/>
                  </a:schemeClr>
                </a:solidFill>
              </a:rPr>
              <a:t>tenho certeza que você também aprenderá. </a:t>
            </a:r>
          </a:p>
        </p:txBody>
      </p:sp>
      <p:sp>
        <p:nvSpPr>
          <p:cNvPr id="5" name="Retângulo 4"/>
          <p:cNvSpPr/>
          <p:nvPr/>
        </p:nvSpPr>
        <p:spPr>
          <a:xfrm>
            <a:off x="3708326" y="274997"/>
            <a:ext cx="42839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5400" b="1" i="1" dirty="0" err="1" smtClean="0">
                <a:solidFill>
                  <a:schemeClr val="tx2">
                    <a:lumMod val="75000"/>
                  </a:schemeClr>
                </a:solidFill>
              </a:rPr>
              <a:t>Raksha</a:t>
            </a:r>
            <a:endParaRPr lang="pt-BR" sz="5400" dirty="0">
              <a:solidFill>
                <a:srgbClr val="FF0000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0" y="5949280"/>
            <a:ext cx="35643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5400" b="1" i="1" dirty="0" smtClean="0">
                <a:solidFill>
                  <a:schemeClr val="accent5">
                    <a:lumMod val="75000"/>
                  </a:schemeClr>
                </a:solidFill>
              </a:rPr>
              <a:t>[</a:t>
            </a:r>
            <a:r>
              <a:rPr lang="pt-BR" sz="5400" b="1" i="1" dirty="0" err="1" smtClean="0">
                <a:solidFill>
                  <a:schemeClr val="accent5">
                    <a:lumMod val="75000"/>
                  </a:schemeClr>
                </a:solidFill>
              </a:rPr>
              <a:t>rac-tcha</a:t>
            </a:r>
            <a:r>
              <a:rPr lang="pt-BR" sz="5400" b="1" i="1" dirty="0" smtClean="0">
                <a:solidFill>
                  <a:schemeClr val="accent5">
                    <a:lumMod val="75000"/>
                  </a:schemeClr>
                </a:solidFill>
              </a:rPr>
              <a:t>]</a:t>
            </a:r>
            <a:endParaRPr lang="pt-BR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F0E41-0C7C-40AE-8BAF-473FD6A2A4CC}" type="slidenum">
              <a:rPr lang="pt-BR" smtClean="0"/>
              <a:pPr/>
              <a:t>9</a:t>
            </a:fld>
            <a:endParaRPr lang="pt-BR" dirty="0"/>
          </a:p>
        </p:txBody>
      </p:sp>
      <p:pic>
        <p:nvPicPr>
          <p:cNvPr id="7" name="08Raksh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30552" y="5483696"/>
            <a:ext cx="609600" cy="609600"/>
          </a:xfrm>
          <a:prstGeom prst="rect">
            <a:avLst/>
          </a:prstGeom>
        </p:spPr>
      </p:pic>
      <p:pic>
        <p:nvPicPr>
          <p:cNvPr id="8" name="08Raksha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24328" y="3920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26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9000"/>
    </mc:Choice>
    <mc:Fallback xmlns="">
      <p:transition advTm="2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6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1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  <p:bldP spid="6" grpId="0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3519</TotalTime>
  <Words>624</Words>
  <Application>Microsoft Office PowerPoint</Application>
  <PresentationFormat>Apresentação na tela (4:3)</PresentationFormat>
  <Paragraphs>129</Paragraphs>
  <Slides>17</Slides>
  <Notes>3</Notes>
  <HiddenSlides>0</HiddenSlides>
  <MMClips>31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2" baseType="lpstr">
      <vt:lpstr>Arial</vt:lpstr>
      <vt:lpstr>Calibri</vt:lpstr>
      <vt:lpstr>Microsoft Sans Serif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Pessoal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Bezão</dc:creator>
  <cp:lastModifiedBy>Paulo Cabello</cp:lastModifiedBy>
  <cp:revision>99</cp:revision>
  <dcterms:created xsi:type="dcterms:W3CDTF">2016-01-31T20:49:35Z</dcterms:created>
  <dcterms:modified xsi:type="dcterms:W3CDTF">2019-07-14T13:47:11Z</dcterms:modified>
</cp:coreProperties>
</file>