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7"/>
  </p:notesMasterIdLst>
  <p:sldIdLst>
    <p:sldId id="256" r:id="rId15"/>
    <p:sldId id="257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1644" y="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F5FDE-29D1-4FEE-9A0B-7D3FC4126A2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8C08-D058-4035-895C-4D07CC89A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04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F8C08-D058-4035-895C-4D07CC89A0C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94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427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7470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2587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511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4043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718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3918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8559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29639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45256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13261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7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713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4640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6546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5194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02471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6826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4693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9677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65029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89168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2390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1373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4469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1548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7508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3340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31137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8592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7600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1592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47057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8873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6162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55583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0971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495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84429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0929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36835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9862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217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3520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5021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92517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18763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45100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6244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602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3733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4373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813157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5668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9862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38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80268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933290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79116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76077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3934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819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522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815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9745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0662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9702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0966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58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085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396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565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66563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5852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2217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8173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035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59223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91147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22538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052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474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8778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980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23856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6214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9246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50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5836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8681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67182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23931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6007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5261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4847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38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24364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348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08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8261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0244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53731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4541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21072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6197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611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7601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568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40620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561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7998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6998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904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68362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98079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62169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1622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7793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9991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3155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6056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68070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4892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163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4501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11756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66057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57605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7941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0293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2731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014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00592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69924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1451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4261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0809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43962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93878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61032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0187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8138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087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44201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0553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05430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5895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7619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504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01003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08763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98725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5652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875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65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br/url?sa=i&amp;rct=j&amp;q=&amp;esrc=s&amp;source=images&amp;cd=&amp;cad=rja&amp;uact=8&amp;docid=QBuI4Iv_OnF4dM&amp;tbnid=6tbIJX0TqRH38M:&amp;ved=0CAcQjRw&amp;url=http://bbel.com.br/arquivo/post/escotismo&amp;ei=KfEdVJLWPMKIsQS6roDQDA&amp;bvm=bv.75775273,d.cWc&amp;psig=AFQjCNEk1dfJeayWbrVpOYAd8P9uqU13PQ&amp;ust=1411334783081676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br/url?sa=i&amp;rct=j&amp;q=&amp;esrc=s&amp;source=images&amp;cd=&amp;cad=rja&amp;uact=8&amp;docid=7QSSEO1AHw2MWM&amp;tbnid=UOxr6XnUkkXRlM:&amp;ved=0CAcQjRw&amp;url=http://geipeamarelo.wordpress.com/category/atividade-na-sede/page/2/&amp;ei=iMAeVKfkLcaKsQSr9YL4Dw&amp;bvm=bv.75775273,d.cWc&amp;psig=AFQjCNGD_lApMbcg1H5Bn8BsRKVh-5Vm8Q&amp;ust=1411387865768894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1771650"/>
            <a:ext cx="10464800" cy="3302000"/>
          </a:xfrm>
        </p:spPr>
        <p:txBody>
          <a:bodyPr/>
          <a:lstStyle/>
          <a:p>
            <a:pPr algn="r" eaLnBrk="1" hangingPunct="1"/>
            <a:r>
              <a:rPr lang="en-US" sz="6600" dirty="0" err="1" smtClean="0">
                <a:solidFill>
                  <a:srgbClr val="B7C72A"/>
                </a:solidFill>
                <a:latin typeface="Arial" panose="020B0604020202020204" pitchFamily="34" charset="0"/>
                <a:cs typeface="Arial" panose="020B0604020202020204" pitchFamily="34" charset="0"/>
                <a:sym typeface="OfficinaSanITCBol" pitchFamily="-65" charset="0"/>
              </a:rPr>
              <a:t>Escoteiros</a:t>
            </a:r>
            <a:r>
              <a:rPr lang="en-US" sz="6600" dirty="0" smtClean="0">
                <a:solidFill>
                  <a:srgbClr val="B7C72A"/>
                </a:solidFill>
                <a:latin typeface="Arial" panose="020B0604020202020204" pitchFamily="34" charset="0"/>
                <a:cs typeface="Arial" panose="020B0604020202020204" pitchFamily="34" charset="0"/>
                <a:sym typeface="OfficinaSanITCBol" pitchFamily="-65" charset="0"/>
              </a:rPr>
              <a:t> do </a:t>
            </a:r>
            <a:r>
              <a:rPr lang="en-US" sz="6600" dirty="0" err="1" smtClean="0">
                <a:solidFill>
                  <a:srgbClr val="B7C72A"/>
                </a:solidFill>
                <a:latin typeface="Arial" panose="020B0604020202020204" pitchFamily="34" charset="0"/>
                <a:cs typeface="Arial" panose="020B0604020202020204" pitchFamily="34" charset="0"/>
                <a:sym typeface="OfficinaSanITCBol" pitchFamily="-65" charset="0"/>
              </a:rPr>
              <a:t>Brasil</a:t>
            </a:r>
            <a:endParaRPr lang="en-US" sz="6600" dirty="0" smtClean="0">
              <a:solidFill>
                <a:srgbClr val="B7C72A"/>
              </a:solidFill>
              <a:latin typeface="Arial" panose="020B0604020202020204" pitchFamily="34" charset="0"/>
              <a:ea typeface="ヒラギノ角ゴ ProN W6" pitchFamily="-65" charset="-128"/>
              <a:cs typeface="Arial" panose="020B0604020202020204" pitchFamily="34" charset="0"/>
              <a:sym typeface="OfficinaSanITCBol" pitchFamily="-65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1532" y="6397625"/>
            <a:ext cx="10464800" cy="11303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4000" dirty="0" err="1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Cerimônias</a:t>
            </a:r>
            <a:r>
              <a:rPr lang="en-US" sz="4000" dirty="0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 </a:t>
            </a:r>
            <a:r>
              <a:rPr lang="en-US" sz="4000" dirty="0" err="1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Escoteiras</a:t>
            </a:r>
            <a:endParaRPr lang="en-US" sz="4000" dirty="0" smtClean="0">
              <a:solidFill>
                <a:srgbClr val="009FD4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pic>
        <p:nvPicPr>
          <p:cNvPr id="14340" name="Picture 12" descr="arquivos para import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025" y="447675"/>
            <a:ext cx="20716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arquivos para import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7838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 rot="20744635">
            <a:off x="1644998" y="1155450"/>
            <a:ext cx="3588436" cy="30861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973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 rot="20741720">
            <a:off x="976879" y="1263977"/>
            <a:ext cx="4775184" cy="2862453"/>
          </a:xfrm>
        </p:spPr>
        <p:txBody>
          <a:bodyPr/>
          <a:lstStyle/>
          <a:p>
            <a:r>
              <a:rPr lang="pt-BR" sz="5120" b="1" dirty="0"/>
              <a:t>Principais sinais de formatura</a:t>
            </a:r>
            <a:endParaRPr lang="pt-BR" sz="512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95166" y="1599636"/>
            <a:ext cx="6144683" cy="101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5973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03" y="1"/>
            <a:ext cx="6247145" cy="52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03" y="5474211"/>
            <a:ext cx="6349557" cy="40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arquivos para importar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7363"/>
            <a:ext cx="130048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8365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 rot="20744635">
            <a:off x="1644998" y="1155450"/>
            <a:ext cx="3588436" cy="30861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973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 rot="20741720">
            <a:off x="1153992" y="1227176"/>
            <a:ext cx="4477291" cy="2862453"/>
          </a:xfrm>
        </p:spPr>
        <p:txBody>
          <a:bodyPr/>
          <a:lstStyle/>
          <a:p>
            <a:r>
              <a:rPr lang="pt-BR" sz="5120" b="1" dirty="0"/>
              <a:t>Principais sinais de apito</a:t>
            </a:r>
            <a:endParaRPr lang="pt-BR" sz="512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95166" y="1599636"/>
            <a:ext cx="6144683" cy="101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5973" dirty="0"/>
          </a:p>
        </p:txBody>
      </p:sp>
      <p:sp>
        <p:nvSpPr>
          <p:cNvPr id="2" name="CaixaDeTexto 1"/>
          <p:cNvSpPr txBox="1"/>
          <p:nvPr/>
        </p:nvSpPr>
        <p:spPr>
          <a:xfrm>
            <a:off x="5969475" y="1456303"/>
            <a:ext cx="645191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apito:    Intendente </a:t>
            </a:r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(material)</a:t>
            </a:r>
            <a:endParaRPr lang="pt-BR" sz="4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/>
            <a:endParaRPr lang="pt-BR" sz="4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/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 apitos:  Monitores</a:t>
            </a:r>
          </a:p>
          <a:p>
            <a:pPr algn="l"/>
            <a:endParaRPr lang="pt-BR" sz="4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/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apitos:  Geral</a:t>
            </a:r>
          </a:p>
          <a:p>
            <a:pPr algn="l"/>
            <a:endParaRPr lang="pt-BR" sz="4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/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 apitos:  Bandeira (um apito ao final da cerimônia)</a:t>
            </a:r>
          </a:p>
        </p:txBody>
      </p:sp>
      <p:pic>
        <p:nvPicPr>
          <p:cNvPr id="3074" name="Picture 2" descr="https://encrypted-tbn0.gstatic.com/images?q=tbn:ANd9GcS5Z7JvbwZnK5a5FrYbIdJZ1my0OVsSIekrOF82JhZUI_6x_jh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1476" y="5080892"/>
            <a:ext cx="2867519" cy="39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arquivos para importar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11212"/>
            <a:ext cx="521652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arquivos para importar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7363"/>
            <a:ext cx="130048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166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932584"/>
            <a:ext cx="9361040" cy="2051803"/>
          </a:xfrm>
        </p:spPr>
        <p:txBody>
          <a:bodyPr/>
          <a:lstStyle/>
          <a:p>
            <a:r>
              <a:rPr lang="pt-BR" b="1" dirty="0" smtClean="0"/>
              <a:t>Vamos treinar?</a:t>
            </a:r>
            <a:endParaRPr lang="pt-B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48" y="5280579"/>
            <a:ext cx="5731587" cy="341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11212"/>
            <a:ext cx="521652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rquivos para importar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7363"/>
            <a:ext cx="130048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6585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254000"/>
            <a:ext cx="10933608" cy="2438400"/>
          </a:xfrm>
        </p:spPr>
        <p:txBody>
          <a:bodyPr/>
          <a:lstStyle/>
          <a:p>
            <a:pPr algn="l" eaLnBrk="1" hangingPunct="1"/>
            <a:r>
              <a:rPr lang="pt-BR" sz="6600" b="1" dirty="0">
                <a:latin typeface="Arial" panose="020B0604020202020204" pitchFamily="34" charset="0"/>
                <a:cs typeface="Arial" panose="020B0604020202020204" pitchFamily="34" charset="0"/>
              </a:rPr>
              <a:t>As cerimônias devem ser</a:t>
            </a:r>
            <a:endParaRPr lang="en-US" sz="6600" dirty="0" smtClean="0">
              <a:solidFill>
                <a:srgbClr val="B7C72A"/>
              </a:solidFill>
              <a:latin typeface="Arial" panose="020B0604020202020204" pitchFamily="34" charset="0"/>
              <a:cs typeface="Arial" panose="020B0604020202020204" pitchFamily="34" charset="0"/>
              <a:sym typeface="OfficinaSanITCBoo" pitchFamily="-65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400" y="2356520"/>
            <a:ext cx="10464800" cy="5715000"/>
          </a:xfrm>
        </p:spPr>
        <p:txBody>
          <a:bodyPr/>
          <a:lstStyle/>
          <a:p>
            <a:pPr marL="629911" indent="-629911">
              <a:buFont typeface="Arial" panose="020B0604020202020204" pitchFamily="34" charset="0"/>
              <a:buChar char="•"/>
            </a:pPr>
            <a:r>
              <a:rPr lang="pt-BR" sz="4400" dirty="0" smtClean="0"/>
              <a:t>Curtas</a:t>
            </a:r>
            <a:endParaRPr lang="pt-BR" sz="4400" dirty="0"/>
          </a:p>
          <a:p>
            <a:pPr marL="629911" indent="-629911">
              <a:buFont typeface="Arial" panose="020B0604020202020204" pitchFamily="34" charset="0"/>
              <a:buChar char="•"/>
            </a:pPr>
            <a:r>
              <a:rPr lang="pt-BR" sz="4400" dirty="0"/>
              <a:t>Simples</a:t>
            </a:r>
          </a:p>
          <a:p>
            <a:pPr marL="629911" indent="-629911">
              <a:buFont typeface="Arial" panose="020B0604020202020204" pitchFamily="34" charset="0"/>
              <a:buChar char="•"/>
            </a:pPr>
            <a:r>
              <a:rPr lang="pt-BR" sz="4400" dirty="0"/>
              <a:t>Sinceras</a:t>
            </a:r>
          </a:p>
          <a:p>
            <a:pPr marL="629911" indent="-629911">
              <a:buFont typeface="Arial" panose="020B0604020202020204" pitchFamily="34" charset="0"/>
              <a:buChar char="•"/>
            </a:pPr>
            <a:r>
              <a:rPr lang="pt-BR" sz="4400" dirty="0" smtClean="0"/>
              <a:t>Personalizadas</a:t>
            </a:r>
            <a:endParaRPr lang="pt-BR" sz="4400" dirty="0"/>
          </a:p>
        </p:txBody>
      </p:sp>
      <p:pic>
        <p:nvPicPr>
          <p:cNvPr id="15364" name="Picture 5" descr="arquivos para import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11212"/>
            <a:ext cx="521652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arquivos para import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7363"/>
            <a:ext cx="130048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6654" y="14144"/>
            <a:ext cx="10650783" cy="2051803"/>
          </a:xfrm>
        </p:spPr>
        <p:txBody>
          <a:bodyPr/>
          <a:lstStyle/>
          <a:p>
            <a:pPr algn="l"/>
            <a:r>
              <a:rPr lang="pt-BR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Principais Cerimônias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6452" y="2239532"/>
            <a:ext cx="10532370" cy="6688609"/>
          </a:xfrm>
        </p:spPr>
        <p:txBody>
          <a:bodyPr>
            <a:noAutofit/>
          </a:bodyPr>
          <a:lstStyle/>
          <a:p>
            <a:pPr marL="629911" indent="-629911">
              <a:buFont typeface="Arial" panose="020B0604020202020204" pitchFamily="34" charset="0"/>
              <a:buChar char="•"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Bandeira</a:t>
            </a:r>
          </a:p>
          <a:p>
            <a:pPr marL="629911" indent="-629911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</a:p>
          <a:p>
            <a:pPr marL="629911" indent="-629911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Promessa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9911" indent="-629911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Entrega de </a:t>
            </a:r>
          </a:p>
          <a:p>
            <a:pPr marL="0" indent="0"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distintivos</a:t>
            </a:r>
          </a:p>
          <a:p>
            <a:pPr marL="629911" indent="-629911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Grande Uivo</a:t>
            </a:r>
          </a:p>
          <a:p>
            <a:pPr marL="629911" indent="-629911">
              <a:buFont typeface="Arial" panose="020B0604020202020204" pitchFamily="34" charset="0"/>
              <a:buChar char="•"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Mudança de ramo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11212"/>
            <a:ext cx="521652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rquivos para importar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7363"/>
            <a:ext cx="130048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r="13604"/>
          <a:stretch/>
        </p:blipFill>
        <p:spPr>
          <a:xfrm>
            <a:off x="9454726" y="1983632"/>
            <a:ext cx="3456385" cy="35005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/>
          <a:srcRect l="18107" t="5200" r="17713" b="10101"/>
          <a:stretch/>
        </p:blipFill>
        <p:spPr>
          <a:xfrm>
            <a:off x="7788274" y="5618425"/>
            <a:ext cx="5122837" cy="38028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312" y="1971342"/>
            <a:ext cx="2749725" cy="298097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8166" y="5092824"/>
            <a:ext cx="3064554" cy="27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044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3.gstatic.com/images?q=tbn:ANd9GcRPyGNawl-UgvcIMNDZo5wao0ADvsauh8C1u3UaO0wuv6bitmJ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9" y="3033395"/>
            <a:ext cx="12684325" cy="64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83515" y="985168"/>
            <a:ext cx="10650783" cy="133134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6827" b="1" dirty="0"/>
              <a:t>Grande Uivo</a:t>
            </a:r>
            <a:endParaRPr lang="pt-BR" sz="6827" b="1" dirty="0"/>
          </a:p>
        </p:txBody>
      </p:sp>
    </p:spTree>
    <p:extLst>
      <p:ext uri="{BB962C8B-B14F-4D97-AF65-F5344CB8AC3E}">
        <p14:creationId xmlns:p14="http://schemas.microsoft.com/office/powerpoint/2010/main" val="36740775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2.gstatic.com/images?q=tbn:ANd9GcQOvXb3QidmZ-bMeJKYMZwhRICAO0XAuF1TxPMbSPrUpUK-Pk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75" y="4301728"/>
            <a:ext cx="6233488" cy="44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6" y="6105873"/>
            <a:ext cx="3359573" cy="274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88" y="6314831"/>
            <a:ext cx="1024114" cy="215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04" y="2655330"/>
            <a:ext cx="1720427" cy="216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37705" y="1994302"/>
            <a:ext cx="43398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Lobinhos fazem sempre o sinal do lobinho e dizem “Melhor Possível”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57756" y="352874"/>
            <a:ext cx="5325392" cy="13806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6600" b="1" dirty="0">
                <a:latin typeface="Arial" panose="020B0604020202020204" pitchFamily="34" charset="0"/>
                <a:cs typeface="Arial" panose="020B0604020202020204" pitchFamily="34" charset="0"/>
              </a:rPr>
              <a:t>Cerimônias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87932" y="8705418"/>
            <a:ext cx="6233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monitor sempre acompanha o jovem da sua patrulha que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fará a promessa.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 descr="arquivos para importar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7363"/>
            <a:ext cx="130048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6736" y="88094"/>
            <a:ext cx="33337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663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363" y="268288"/>
            <a:ext cx="11436715" cy="2051803"/>
          </a:xfrm>
        </p:spPr>
        <p:txBody>
          <a:bodyPr/>
          <a:lstStyle/>
          <a:p>
            <a:pPr algn="l"/>
            <a:r>
              <a:rPr lang="pt-B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Convide os </a:t>
            </a:r>
            <a:r>
              <a:rPr lang="pt-B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familiares </a:t>
            </a:r>
            <a:br>
              <a:rPr lang="pt-BR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a cerimônia</a:t>
            </a:r>
            <a:endParaRPr lang="pt-B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74259" y="3236256"/>
            <a:ext cx="10464800" cy="4398888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 pais gostam de participar do progresso dos filhos.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à entrega de faixa de judô, medalha de natação…</a:t>
            </a:r>
          </a:p>
          <a:p>
            <a:pPr marL="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Certamente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ficarão muito felizes em participar da cerimônia de promessa do filho ou filha e devem ficar a vontade para convidar outras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pessoas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 são importantes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família. 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7" y="6366816"/>
            <a:ext cx="5723621" cy="297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rquivos para import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11212"/>
            <a:ext cx="521652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rquivos para importar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7363"/>
            <a:ext cx="130048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b="20646"/>
          <a:stretch/>
        </p:blipFill>
        <p:spPr>
          <a:xfrm>
            <a:off x="6862440" y="6366816"/>
            <a:ext cx="3445035" cy="29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566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363" y="268288"/>
            <a:ext cx="11436715" cy="2051803"/>
          </a:xfrm>
        </p:spPr>
        <p:txBody>
          <a:bodyPr/>
          <a:lstStyle/>
          <a:p>
            <a:r>
              <a:rPr lang="pt-B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Cerimônia de mudança de ramo (passagem)</a:t>
            </a:r>
            <a:endParaRPr lang="pt-B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22194" y="2356520"/>
            <a:ext cx="10620587" cy="3104284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cerimônia é livre e normalmente o estilo escolhido torna-se tradição nas seções do Grupo Escoteiro.</a:t>
            </a:r>
          </a:p>
          <a:p>
            <a:pPr marL="0" indent="0" algn="just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 entanto, são vedados os “trotes”, “batismos” ou quaisquer  atividades que causem contrangimento ao jovem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41" y="5388858"/>
            <a:ext cx="6684561" cy="38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51074" y="5491268"/>
            <a:ext cx="36951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jovem fará a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renovação da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promessa na nova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seção.</a:t>
            </a:r>
          </a:p>
          <a:p>
            <a:pPr algn="l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pais devem participar da cerimônia.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rquivos para import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11212"/>
            <a:ext cx="521652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rquivos para importar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7363"/>
            <a:ext cx="130048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4020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 então tudo começou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20" y="2418928"/>
            <a:ext cx="10911612" cy="634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156034" y="423790"/>
            <a:ext cx="10466935" cy="13806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6827" b="1" dirty="0">
                <a:latin typeface="Arial" panose="020B0604020202020204" pitchFamily="34" charset="0"/>
                <a:cs typeface="Arial" panose="020B0604020202020204" pitchFamily="34" charset="0"/>
              </a:rPr>
              <a:t>Curiosidade…</a:t>
            </a:r>
            <a:endParaRPr lang="pt-BR" sz="682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65924" y="1400703"/>
            <a:ext cx="11313140" cy="13806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2844" b="1" dirty="0"/>
              <a:t>Por que os escoteiros se cumprimentam com a mão esquerda?</a:t>
            </a:r>
            <a:endParaRPr lang="pt-BR" sz="2844" b="1" dirty="0"/>
          </a:p>
        </p:txBody>
      </p:sp>
      <p:pic>
        <p:nvPicPr>
          <p:cNvPr id="5" name="Picture 7" descr="arquivos para import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7363"/>
            <a:ext cx="130048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5354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 rot="20744635">
            <a:off x="1074639" y="803784"/>
            <a:ext cx="3588436" cy="30861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973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 rot="20741720">
            <a:off x="481264" y="855000"/>
            <a:ext cx="4775184" cy="2862453"/>
          </a:xfrm>
        </p:spPr>
        <p:txBody>
          <a:bodyPr/>
          <a:lstStyle/>
          <a:p>
            <a:r>
              <a:rPr lang="pt-BR" sz="5120" b="1" dirty="0"/>
              <a:t>Principais vozes de comando</a:t>
            </a:r>
            <a:endParaRPr lang="pt-BR" sz="512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4784864" y="3884978"/>
            <a:ext cx="52229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12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Firme / Alerta</a:t>
            </a:r>
          </a:p>
          <a:p>
            <a:endParaRPr lang="pt-BR" sz="512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pt-BR" sz="512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Cobrir</a:t>
            </a:r>
          </a:p>
          <a:p>
            <a:endParaRPr lang="pt-BR" sz="512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pt-BR" sz="512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Descansar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784" y="5900915"/>
            <a:ext cx="2653453" cy="331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hamada oval 7"/>
          <p:cNvSpPr/>
          <p:nvPr/>
        </p:nvSpPr>
        <p:spPr>
          <a:xfrm>
            <a:off x="2902000" y="4872004"/>
            <a:ext cx="2457873" cy="126496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973"/>
          </a:p>
        </p:txBody>
      </p:sp>
      <p:sp>
        <p:nvSpPr>
          <p:cNvPr id="9" name="CaixaDeTexto 8"/>
          <p:cNvSpPr txBox="1"/>
          <p:nvPr/>
        </p:nvSpPr>
        <p:spPr>
          <a:xfrm>
            <a:off x="2253928" y="5183361"/>
            <a:ext cx="3757629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13" b="1" i="1" dirty="0"/>
              <a:t>Alerta!</a:t>
            </a:r>
            <a:endParaRPr lang="pt-BR" sz="3413" b="1" i="1" dirty="0"/>
          </a:p>
        </p:txBody>
      </p:sp>
      <p:pic>
        <p:nvPicPr>
          <p:cNvPr id="10" name="Picture 5" descr="arquivos para importar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11212"/>
            <a:ext cx="521652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arquivos para importar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7363"/>
            <a:ext cx="130048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27876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Pages>0</Pages>
  <Words>239</Words>
  <Characters>0</Characters>
  <Application>Microsoft Office PowerPoint</Application>
  <PresentationFormat>Personalizar</PresentationFormat>
  <Lines>0</Lines>
  <Paragraphs>48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14</vt:i4>
      </vt:variant>
      <vt:variant>
        <vt:lpstr>Títulos de slides</vt:lpstr>
      </vt:variant>
      <vt:variant>
        <vt:i4>12</vt:i4>
      </vt:variant>
    </vt:vector>
  </HeadingPairs>
  <TitlesOfParts>
    <vt:vector size="34" baseType="lpstr">
      <vt:lpstr>Arial</vt:lpstr>
      <vt:lpstr>Calibri</vt:lpstr>
      <vt:lpstr>Gill Sans</vt:lpstr>
      <vt:lpstr>OfficinaSanITCBol</vt:lpstr>
      <vt:lpstr>OfficinaSanITCBoo</vt:lpstr>
      <vt:lpstr>OfficinaSans-Bold</vt:lpstr>
      <vt:lpstr>ヒラギノ角ゴ ProN W3</vt:lpstr>
      <vt:lpstr>ヒラギノ角ゴ ProN W6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Escoteiros do Brasil</vt:lpstr>
      <vt:lpstr>As cerimônias devem ser</vt:lpstr>
      <vt:lpstr>Principais Cerimônias</vt:lpstr>
      <vt:lpstr>Apresentação do PowerPoint</vt:lpstr>
      <vt:lpstr>Apresentação do PowerPoint</vt:lpstr>
      <vt:lpstr>Convide os familiares  para a cerimônia</vt:lpstr>
      <vt:lpstr>Cerimônia de mudança de ramo (passagem)</vt:lpstr>
      <vt:lpstr>Apresentação do PowerPoint</vt:lpstr>
      <vt:lpstr>Principais vozes de comando</vt:lpstr>
      <vt:lpstr>Principais sinais de formatura</vt:lpstr>
      <vt:lpstr>Principais sinais de apito</vt:lpstr>
      <vt:lpstr>Vamos treinar?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Escoteiros do Brasil</dc:title>
  <dc:creator>Luis Gustavo Fogaroli</dc:creator>
  <cp:lastModifiedBy>Renato Wanderley Breneizer</cp:lastModifiedBy>
  <cp:revision>32</cp:revision>
  <dcterms:created xsi:type="dcterms:W3CDTF">2010-04-16T19:33:34Z</dcterms:created>
  <dcterms:modified xsi:type="dcterms:W3CDTF">2015-05-27T23:40:51Z</dcterms:modified>
</cp:coreProperties>
</file>