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0" r:id="rId15"/>
    <p:sldId id="272" r:id="rId16"/>
    <p:sldId id="279" r:id="rId17"/>
    <p:sldId id="275" r:id="rId18"/>
    <p:sldId id="276" r:id="rId19"/>
    <p:sldId id="277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6544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124108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038069"/>
          </a:xfrm>
        </p:spPr>
        <p:txBody>
          <a:bodyPr>
            <a:normAutofit/>
          </a:bodyPr>
          <a:lstStyle/>
          <a:p>
            <a:r>
              <a:rPr lang="pt-BR" dirty="0" smtClean="0"/>
              <a:t>SIGUE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programando uma reunião de sede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4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0"/>
    </mc:Choice>
    <mc:Fallback>
      <p:transition spd="slow" advTm="6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Na ordem correta 3d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12" y="706341"/>
            <a:ext cx="8646450" cy="5755033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2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2"/>
    </mc:Choice>
    <mc:Fallback>
      <p:transition spd="slow" advTm="4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Mudando uma atividade 3e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5" y="706341"/>
            <a:ext cx="8613984" cy="5755033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9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05"/>
    </mc:Choice>
    <mc:Fallback>
      <p:transition spd="slow" advTm="21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A atividade modificada 3f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31" y="706341"/>
            <a:ext cx="8604612" cy="5755033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6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4"/>
    </mc:Choice>
    <mc:Fallback>
      <p:transition spd="slow" advTm="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Salvar sempre 000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88" y="747780"/>
            <a:ext cx="8480698" cy="5672154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8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17"/>
    </mc:Choice>
    <mc:Fallback>
      <p:transition spd="slow" advTm="12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Escolhendo um Quebra Gelo 3g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31" y="735657"/>
            <a:ext cx="8604612" cy="5696400"/>
          </a:xfr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4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38"/>
    </mc:Choice>
    <mc:Fallback>
      <p:transition spd="slow" advTm="17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Verifique as opções da lista 3h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88" y="738720"/>
            <a:ext cx="8480698" cy="5690274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3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28"/>
    </mc:Choice>
    <mc:Fallback>
      <p:transition spd="slow" advTm="14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Verifique as opções da lista 3h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88" y="738720"/>
            <a:ext cx="8480698" cy="5690274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44"/>
    </mc:Choice>
    <mc:Fallback>
      <p:transition spd="slow" advTm="9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>
            <a:normAutofit/>
          </a:bodyPr>
          <a:lstStyle/>
          <a:p>
            <a:r>
              <a:rPr lang="pt-BR" dirty="0" smtClean="0"/>
              <a:t>Quebra Gelo na ordem correta 3i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88" y="741776"/>
            <a:ext cx="8480698" cy="5684162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1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99"/>
    </mc:Choice>
    <mc:Fallback>
      <p:transition spd="slow" advTm="31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Acrescentar mais atividades 3k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88" y="741776"/>
            <a:ext cx="8480698" cy="5684162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75" y="3007795"/>
            <a:ext cx="1048174" cy="7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1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33"/>
    </mc:Choice>
    <mc:Fallback>
      <p:transition spd="slow" advTm="72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3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4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54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Removendo atividades 3l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88" y="741776"/>
            <a:ext cx="8480698" cy="5684162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7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955"/>
    </mc:Choice>
    <mc:Fallback>
      <p:transition spd="slow" advTm="20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iniciando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03" y="525522"/>
            <a:ext cx="8465922" cy="6258736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0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90"/>
    </mc:Choice>
    <mc:Fallback>
      <p:transition spd="slow" advTm="37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038069"/>
          </a:xfrm>
        </p:spPr>
        <p:txBody>
          <a:bodyPr>
            <a:normAutofit/>
          </a:bodyPr>
          <a:lstStyle/>
          <a:p>
            <a:r>
              <a:rPr lang="pt-BR" dirty="0" smtClean="0"/>
              <a:t>www.lisbrasil.com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11150" y="4023361"/>
            <a:ext cx="7118253" cy="1880302"/>
          </a:xfrm>
        </p:spPr>
        <p:txBody>
          <a:bodyPr>
            <a:normAutofit/>
          </a:bodyPr>
          <a:lstStyle/>
          <a:p>
            <a:r>
              <a:rPr lang="pt-BR" sz="4000" dirty="0" smtClean="0"/>
              <a:t>Os melhores recursos para  atividades escoteiras.</a:t>
            </a:r>
            <a:endParaRPr lang="pt-BR" sz="4000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4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45"/>
    </mc:Choice>
    <mc:Fallback>
      <p:transition spd="slow" advTm="12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agendando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52" y="560439"/>
            <a:ext cx="9417373" cy="6046838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4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2"/>
    </mc:Choice>
    <mc:Fallback>
      <p:transition spd="slow" advTm="7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escolhendo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35" y="560439"/>
            <a:ext cx="9380607" cy="6046838"/>
          </a:xfrm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50"/>
    </mc:Choice>
    <mc:Fallback>
      <p:transition spd="slow" advTm="6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Escolhendo horários 2c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35" y="595847"/>
            <a:ext cx="9380607" cy="5976022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3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2"/>
    </mc:Choice>
    <mc:Fallback>
      <p:transition spd="slow" advTm="5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Escolhendo atividades 2d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50" y="595847"/>
            <a:ext cx="9338176" cy="5976022"/>
          </a:xfr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56"/>
    </mc:Choice>
    <mc:Fallback>
      <p:transition spd="slow" advTm="25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Veja resultado sua Agenda 3a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12" y="643498"/>
            <a:ext cx="8646450" cy="5880719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2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19"/>
    </mc:Choice>
    <mc:Fallback>
      <p:transition spd="slow" advTm="15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/>
          <a:lstStyle/>
          <a:p>
            <a:r>
              <a:rPr lang="pt-BR" dirty="0" smtClean="0"/>
              <a:t>Ordenando as atividades 3b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12" y="704794"/>
            <a:ext cx="8646450" cy="5758127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42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98"/>
    </mc:Choice>
    <mc:Fallback>
      <p:transition spd="slow" advTm="14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695024"/>
          </a:xfrm>
        </p:spPr>
        <p:txBody>
          <a:bodyPr>
            <a:normAutofit/>
          </a:bodyPr>
          <a:lstStyle/>
          <a:p>
            <a:r>
              <a:rPr lang="pt-BR" dirty="0" smtClean="0"/>
              <a:t>Ordenando  as atividades 3c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69" y="704794"/>
            <a:ext cx="8604736" cy="5758127"/>
          </a:xfrm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5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7"/>
    </mc:Choice>
    <mc:Fallback>
      <p:transition spd="slow" advTm="7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81</Words>
  <Application>Microsoft Office PowerPoint</Application>
  <PresentationFormat>Widescreen</PresentationFormat>
  <Paragraphs>22</Paragraphs>
  <Slides>20</Slides>
  <Notes>0</Notes>
  <HiddenSlides>0</HiddenSlides>
  <MMClips>20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Cacho</vt:lpstr>
      <vt:lpstr>SIGUE</vt:lpstr>
      <vt:lpstr>iniciando</vt:lpstr>
      <vt:lpstr>agendando</vt:lpstr>
      <vt:lpstr>escolhendo</vt:lpstr>
      <vt:lpstr>Escolhendo horários 2c</vt:lpstr>
      <vt:lpstr>Escolhendo atividades 2d</vt:lpstr>
      <vt:lpstr>Veja resultado sua Agenda 3a</vt:lpstr>
      <vt:lpstr>Ordenando as atividades 3b</vt:lpstr>
      <vt:lpstr>Ordenando  as atividades 3c</vt:lpstr>
      <vt:lpstr>Na ordem correta 3d</vt:lpstr>
      <vt:lpstr>Mudando uma atividade 3e</vt:lpstr>
      <vt:lpstr>A atividade modificada 3f</vt:lpstr>
      <vt:lpstr>Salvar sempre 000</vt:lpstr>
      <vt:lpstr>Escolhendo um Quebra Gelo 3g</vt:lpstr>
      <vt:lpstr>Verifique as opções da lista 3h</vt:lpstr>
      <vt:lpstr>Verifique as opções da lista 3h</vt:lpstr>
      <vt:lpstr>Quebra Gelo na ordem correta 3i</vt:lpstr>
      <vt:lpstr>Acrescentar mais atividades 3k</vt:lpstr>
      <vt:lpstr>Removendo atividades 3l</vt:lpstr>
      <vt:lpstr>www.lisbrasil.com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SIGUE</dc:title>
  <dc:creator>Paulo Cabello</dc:creator>
  <cp:lastModifiedBy>Paulo Cabello</cp:lastModifiedBy>
  <cp:revision>13</cp:revision>
  <dcterms:created xsi:type="dcterms:W3CDTF">2015-09-29T01:59:50Z</dcterms:created>
  <dcterms:modified xsi:type="dcterms:W3CDTF">2015-09-29T04:18:08Z</dcterms:modified>
</cp:coreProperties>
</file>