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  <p:sldId id="263" r:id="rId12"/>
    <p:sldId id="269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78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B29372C-7207-4617-BBC1-13001046EB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5BD995F-8AEB-4B72-8756-D81E922F52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A71A874-205D-406F-9CDF-76C41FD833D5}" type="datetimeFigureOut">
              <a:rPr lang="pt-BR"/>
              <a:pPr>
                <a:defRPr/>
              </a:pPr>
              <a:t>05/09/2021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76CD8C75-C8DE-489E-AF9C-F9CBEA53DE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B0FC82D-EA81-47AE-B3D8-62224714D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D6CB30-BBCE-4B3A-99BD-207008D096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D242E6-C065-4065-8AB2-0193A474F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86D5E9-A797-444F-AED2-B9892FBD3CE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9A4F098F-8A6D-418A-9F9B-A17E56EE28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8952559E-498D-4340-80DB-69F6D38270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05CC124D-C951-4657-8459-5771FFB01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833FDA1-A131-42D7-8A0B-CF11F8A8518F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3515F637-C490-4030-854D-75C971D16B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32B00097-202A-42E6-9ADA-6BEDDE68A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D40488FB-0C00-418C-A120-C895CAEDA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0D744AD-8388-422E-93EA-5A7090323184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1B38BE17-DBFA-46D0-A792-3DF9406A9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5B343B9D-0CE1-462C-B490-D6DBAA1F4F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BFFA5792-99F0-4FCC-B3D4-F161D40B2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225D683-DA86-4EDC-BFB4-3C61A5FBC538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id="{66908B02-5C2A-4B09-BF7F-17D6672AC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50A6615B-DB78-4312-9B86-550DB7884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7652" name="Espaço Reservado para Número de Slide 3">
            <a:extLst>
              <a:ext uri="{FF2B5EF4-FFF2-40B4-BE49-F238E27FC236}">
                <a16:creationId xmlns:a16="http://schemas.microsoft.com/office/drawing/2014/main" id="{0B82C9EB-F452-4BEA-B24B-E1B92CE45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2ACFA38-D989-4755-8173-C903248CE5FB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4247B026-D0EE-4B41-ABF9-4FE1A550C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701CF7B7-833B-4C07-BB54-569E284329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49C24B91-374D-48B3-BB47-368DDA5A1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B92DBC2-B04C-4497-A912-D3B879A77DD8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id="{177D9EC3-DE91-4A1A-9FDE-D509A26276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id="{671F2428-613B-442A-AEE6-72BD12729E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BFE4B8E5-89D8-4463-B773-53F2E5594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74B7B1D-2F2D-4963-B298-F22C8EB4C8CE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22D422C4-36E4-423B-BA45-E4708C495F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CBD37294-F938-4982-AA8F-10B3BF278C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D71EDF5E-A95B-4910-9BBA-8DF7DCCF3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DE43790-2E99-45E5-8683-5A889C0273FC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id="{B3B9FA04-78C2-42F9-893C-83AC649DF0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id="{E1F0951D-3E1A-4ADA-A316-B28A25DF59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D1EF764B-BDA2-48D5-936A-D5DA712A4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39C88F8-BC75-4467-8AB6-DCEC6684EED0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D6CDA775-362E-4B52-B322-8E57515F9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C4737A9-6402-4052-ADAF-39BA0733E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00F44E3F-ADF6-4B4F-A146-3A43819A9A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B514942-B836-44A7-B4B9-E8D642AEE96D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:a16="http://schemas.microsoft.com/office/drawing/2014/main" id="{D10E1CCA-F1CD-45A9-B6A2-FD98CB606B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>
            <a:extLst>
              <a:ext uri="{FF2B5EF4-FFF2-40B4-BE49-F238E27FC236}">
                <a16:creationId xmlns:a16="http://schemas.microsoft.com/office/drawing/2014/main" id="{192A6547-1DB9-4EFD-8A1C-18D5E361E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0DDE2A35-3330-4C75-A899-C8D2BF088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CF96FF4-96C6-492C-91AB-6EDD03377290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431C76A8-F1BC-4383-A1EC-CA74331659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5E550044-939B-4D2B-AA13-7A69CAF21B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46F10FCD-CB91-4D74-9633-F76A66C2A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569991B-6560-4904-A78A-25583AB7A5C0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67B9D37A-AFE5-4379-9777-92C878CF8A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77059844-87EA-45BB-9FAF-EF6DA239BE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A36DBE15-491B-45F5-A201-BE5EA2D33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FF0DA91-3707-4182-85CD-2B0BF8B3D92C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61221A1-CABC-43A2-B98E-C8B26B7E06B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F85FA15-CF42-4A87-A052-D89598723B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85A1E6A0-B580-4FE9-988D-28AA6887E7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DC98BC83-C03C-4701-8BBC-A7FFAFB16F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25E9D79-DC12-4CD6-A417-C75EE8375C1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C80A8C5-C1DE-4210-96BD-F2D30A4F8E2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14B1543-2693-440D-8667-82C4192A61D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4343D7C-D3B1-4D09-8908-0FDC4092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3C726CD2-2A75-432C-87B5-9502B12FC02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D272C46-CDCC-4302-BE52-1E21AC5645E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D020D9B-AF89-430D-BC7B-CB035F6CBEF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E0E196C-4BEE-4625-B9E0-699CA1E5AF1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590C78D8-29B1-4434-9195-527A4B03F16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12940921-7ABB-489D-9D78-B98225EFCEA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4302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302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C4215478-6DFC-42E9-97F3-AF374C3BB44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C15BA465-5CD5-4538-A03B-B6968B8CC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FBECD494-9A5D-42A3-8667-B036B29B2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77FB8-70BA-4D1C-9BC7-F955960031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030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26EC5C1F-DC63-4888-B43A-4F4385589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C794BD9-1C50-49AB-A31C-B6982C053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ECE720C-F788-4E60-9695-422A9BDF2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20211-F15C-46B8-81E9-5CD2B7D175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844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900A937-C25C-46EC-872A-DB5728457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A581CE3-0F15-4748-A13D-E4B894154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69C98AB-9F12-4D4E-B5AF-D16379E54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AC920-28E0-446F-B8E5-FE5BAE4E96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133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BE598C5-BE99-4A85-87B3-29E76C2C0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6AC3372-020F-446B-B3E2-908649D97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A542699-541D-4294-950F-B4B1687BA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0D945-D727-43BA-8FBB-ED3EDBF4BD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666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C252EEA3-97B3-4E01-A63C-D69CF0264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11F7373-F34C-422D-BEA6-40A974A4C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FC7466E-EB28-43C8-8118-5CAAE1411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9EF3E-D1A7-4FE1-AC7C-40ED0F8EDA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565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B26BBCC-7447-48F7-8522-743B48BC7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41CD247-AE9B-444C-B539-E8A235C8A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E96D259-E0C4-433B-AE57-729DEBD23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69D46-3C74-4275-B8C5-BDE9E4D971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013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DFEFD909-752A-4409-9021-15AA8D3DF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CC91C5EF-88CD-4D20-A170-50DD18F2F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8F264D7B-0DF4-40F5-9E49-B7698719B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B7386-8294-4E1D-80FC-D41C8217C9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093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C6C272F5-EACF-4878-AA91-A03B48F94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61FC1F1-79C7-46B6-ADA2-AA701C3F5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7DB5A45-3EB1-4B7B-AB7D-3991E00A5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F68C5-0475-456B-8F23-22935C3FA3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850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1F53647B-5C1C-4F43-B162-FBC8C0196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F502FE25-AA63-49B0-800F-D541E4635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1912EDA-9481-4FBF-B423-EDB52EE07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3A8C-26BA-442F-A636-E026CC0DC0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650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B4DFD98-0015-453F-B120-B359F4334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B451E8E-3846-449C-9B00-734A091C0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D04D8EB-4DE1-4EB1-B392-46A5E0AF5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87CF1-1075-40D3-A002-C9325777A9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603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78D3975-EEEA-4056-A46E-D25B1CFC2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BF352C2-0877-44D0-B82F-F281E6C31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346E034-DE63-4E62-B69C-9EA33A71F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865AF-429D-4188-8793-2936173D09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277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6046045-D847-479A-B4D7-80EEA4B673DF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987" name="Freeform 3">
              <a:extLst>
                <a:ext uri="{FF2B5EF4-FFF2-40B4-BE49-F238E27FC236}">
                  <a16:creationId xmlns:a16="http://schemas.microsoft.com/office/drawing/2014/main" id="{E6EA2CF8-3ED1-41E4-AEE9-7A2DD8E8D7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1988" name="Freeform 4">
              <a:extLst>
                <a:ext uri="{FF2B5EF4-FFF2-40B4-BE49-F238E27FC236}">
                  <a16:creationId xmlns:a16="http://schemas.microsoft.com/office/drawing/2014/main" id="{6E559C03-CB1F-4BB0-8CBA-7603DE6E74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7F1FE9C4-29CA-4C91-9F10-35EA529C6C4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990" name="Freeform 6">
                <a:extLst>
                  <a:ext uri="{FF2B5EF4-FFF2-40B4-BE49-F238E27FC236}">
                    <a16:creationId xmlns:a16="http://schemas.microsoft.com/office/drawing/2014/main" id="{68FC24B5-54BB-4464-9317-2F74C49636A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991" name="Freeform 7">
                <a:extLst>
                  <a:ext uri="{FF2B5EF4-FFF2-40B4-BE49-F238E27FC236}">
                    <a16:creationId xmlns:a16="http://schemas.microsoft.com/office/drawing/2014/main" id="{D4E0DEA1-3854-494C-9CA2-7082C0A7EE2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992" name="Freeform 8">
                <a:extLst>
                  <a:ext uri="{FF2B5EF4-FFF2-40B4-BE49-F238E27FC236}">
                    <a16:creationId xmlns:a16="http://schemas.microsoft.com/office/drawing/2014/main" id="{F0F03AA4-9473-4A4B-947D-6498F151A28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993" name="Freeform 9">
                <a:extLst>
                  <a:ext uri="{FF2B5EF4-FFF2-40B4-BE49-F238E27FC236}">
                    <a16:creationId xmlns:a16="http://schemas.microsoft.com/office/drawing/2014/main" id="{9351951F-2FA6-44A2-83B1-2C824D3C3B6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994" name="Freeform 10">
                <a:extLst>
                  <a:ext uri="{FF2B5EF4-FFF2-40B4-BE49-F238E27FC236}">
                    <a16:creationId xmlns:a16="http://schemas.microsoft.com/office/drawing/2014/main" id="{8B6AEB75-6950-44F7-87AF-11BC8830BA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995" name="Freeform 11">
                <a:extLst>
                  <a:ext uri="{FF2B5EF4-FFF2-40B4-BE49-F238E27FC236}">
                    <a16:creationId xmlns:a16="http://schemas.microsoft.com/office/drawing/2014/main" id="{8CF00899-F19C-45BD-8347-30DDB70B65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996" name="Freeform 12">
                <a:extLst>
                  <a:ext uri="{FF2B5EF4-FFF2-40B4-BE49-F238E27FC236}">
                    <a16:creationId xmlns:a16="http://schemas.microsoft.com/office/drawing/2014/main" id="{DF4191CB-DCD6-4F31-A352-0E4A5CB899D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997" name="Freeform 13">
                <a:extLst>
                  <a:ext uri="{FF2B5EF4-FFF2-40B4-BE49-F238E27FC236}">
                    <a16:creationId xmlns:a16="http://schemas.microsoft.com/office/drawing/2014/main" id="{AC3FFDB7-38EE-4B7B-BB98-9C4255F5B0A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998" name="Freeform 14">
                <a:extLst>
                  <a:ext uri="{FF2B5EF4-FFF2-40B4-BE49-F238E27FC236}">
                    <a16:creationId xmlns:a16="http://schemas.microsoft.com/office/drawing/2014/main" id="{59B8E193-B69D-4464-AC62-73EB90B2371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41999" name="Rectangle 15">
            <a:extLst>
              <a:ext uri="{FF2B5EF4-FFF2-40B4-BE49-F238E27FC236}">
                <a16:creationId xmlns:a16="http://schemas.microsoft.com/office/drawing/2014/main" id="{6A20350E-96FF-4B31-871B-4952CC177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42000" name="Rectangle 16">
            <a:extLst>
              <a:ext uri="{FF2B5EF4-FFF2-40B4-BE49-F238E27FC236}">
                <a16:creationId xmlns:a16="http://schemas.microsoft.com/office/drawing/2014/main" id="{94D04A42-D511-4BBB-B884-476D997FD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2001" name="Rectangle 17">
            <a:extLst>
              <a:ext uri="{FF2B5EF4-FFF2-40B4-BE49-F238E27FC236}">
                <a16:creationId xmlns:a16="http://schemas.microsoft.com/office/drawing/2014/main" id="{E59C9B42-8686-4946-8AEF-B5B40FA673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2002" name="Rectangle 18">
            <a:extLst>
              <a:ext uri="{FF2B5EF4-FFF2-40B4-BE49-F238E27FC236}">
                <a16:creationId xmlns:a16="http://schemas.microsoft.com/office/drawing/2014/main" id="{640C4B85-4BEA-4535-A7D0-19EE215120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2003" name="Rectangle 19">
            <a:extLst>
              <a:ext uri="{FF2B5EF4-FFF2-40B4-BE49-F238E27FC236}">
                <a16:creationId xmlns:a16="http://schemas.microsoft.com/office/drawing/2014/main" id="{279B0DA9-77A4-418F-81CC-55D3FCFC4E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5994E9E-D489-4EED-8818-2B6AAD3CA3A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audio10.wav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jpe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tags" Target="../tags/tag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audio" Target="../media/audio7.wav"/><Relationship Id="rId1" Type="http://schemas.openxmlformats.org/officeDocument/2006/relationships/tags" Target="../tags/tag4.xml"/><Relationship Id="rId6" Type="http://schemas.openxmlformats.org/officeDocument/2006/relationships/image" Target="../media/image19.jpe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eg"/><Relationship Id="rId2" Type="http://schemas.openxmlformats.org/officeDocument/2006/relationships/audio" Target="../media/audio8.wav"/><Relationship Id="rId1" Type="http://schemas.openxmlformats.org/officeDocument/2006/relationships/tags" Target="../tags/tag5.xml"/><Relationship Id="rId6" Type="http://schemas.openxmlformats.org/officeDocument/2006/relationships/image" Target="../media/image20.jpeg"/><Relationship Id="rId5" Type="http://schemas.openxmlformats.org/officeDocument/2006/relationships/image" Target="../media/image29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jpeg"/><Relationship Id="rId2" Type="http://schemas.openxmlformats.org/officeDocument/2006/relationships/audio" Target="../media/audio9.wav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33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0A48399-8246-4852-8A48-9CFB6AA038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997075"/>
            <a:ext cx="7681913" cy="1719263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>
                <a:solidFill>
                  <a:schemeClr val="accent1"/>
                </a:solidFill>
              </a:rPr>
              <a:t>Grupo Escoteiro Guaianazes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0367026-9B58-4B0F-A5EA-5DBDAD8B8F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5060950"/>
            <a:ext cx="6400800" cy="1031875"/>
          </a:xfrm>
        </p:spPr>
        <p:txBody>
          <a:bodyPr/>
          <a:lstStyle/>
          <a:p>
            <a:pPr eaLnBrk="1" hangingPunct="1">
              <a:defRPr/>
            </a:pPr>
            <a:r>
              <a:rPr lang="pt-BR" sz="4400">
                <a:solidFill>
                  <a:srgbClr val="FFFF99"/>
                </a:solidFill>
              </a:rPr>
              <a:t>Estrutura</a:t>
            </a:r>
          </a:p>
        </p:txBody>
      </p:sp>
      <p:pic>
        <p:nvPicPr>
          <p:cNvPr id="4" name="~PP203.WAV">
            <a:hlinkClick r:id="" action="ppaction://media"/>
            <a:extLst>
              <a:ext uri="{FF2B5EF4-FFF2-40B4-BE49-F238E27FC236}">
                <a16:creationId xmlns:a16="http://schemas.microsoft.com/office/drawing/2014/main" id="{8542DA48-A085-4CBA-9568-63215D40088A}"/>
              </a:ext>
            </a:extLst>
          </p:cNvPr>
          <p:cNvPicPr>
            <a:picLocks noRot="1" noChangeAspect="1"/>
          </p:cNvPicPr>
          <p:nvPr>
            <a:wavAudioFile r:embed="rId1" name="~PP20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337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B096111A-B471-4487-B636-AAA32ACFB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409700"/>
            <a:ext cx="69342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>
            <a:extLst>
              <a:ext uri="{FF2B5EF4-FFF2-40B4-BE49-F238E27FC236}">
                <a16:creationId xmlns:a16="http://schemas.microsoft.com/office/drawing/2014/main" id="{8BEFE14C-3160-4652-8265-51ABE2F76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304800"/>
            <a:ext cx="7993062" cy="1431925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Chefia </a:t>
            </a:r>
            <a:r>
              <a:rPr lang="pt-BR" sz="3200"/>
              <a:t>(ramo Pioneiro 18-20 anos)</a:t>
            </a:r>
          </a:p>
        </p:txBody>
      </p:sp>
      <p:pic>
        <p:nvPicPr>
          <p:cNvPr id="55306" name="Picture 10" descr="bia">
            <a:extLst>
              <a:ext uri="{FF2B5EF4-FFF2-40B4-BE49-F238E27FC236}">
                <a16:creationId xmlns:a16="http://schemas.microsoft.com/office/drawing/2014/main" id="{2AA00B47-C138-47F1-AC54-C8A9CC5B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3429000"/>
            <a:ext cx="16970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~PP2634.WAV">
            <a:hlinkClick r:id="" action="ppaction://media"/>
            <a:extLst>
              <a:ext uri="{FF2B5EF4-FFF2-40B4-BE49-F238E27FC236}">
                <a16:creationId xmlns:a16="http://schemas.microsoft.com/office/drawing/2014/main" id="{166AC794-97FD-4A59-8840-DC38A2499CF1}"/>
              </a:ext>
            </a:extLst>
          </p:cNvPr>
          <p:cNvPicPr>
            <a:picLocks noRot="1" noChangeAspect="1"/>
          </p:cNvPicPr>
          <p:nvPr>
            <a:wavAudioFile r:embed="rId2" name="~PP2634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337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4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8D358AD-0097-4714-91D0-117CEBF52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4450"/>
            <a:ext cx="7466013" cy="649288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/>
              <a:t>Chefia (técnica)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7CADE34-5DB0-4970-A329-1C73BE2FA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82913" y="2636838"/>
            <a:ext cx="5627687" cy="34591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/>
          </a:p>
        </p:txBody>
      </p:sp>
      <p:pic>
        <p:nvPicPr>
          <p:cNvPr id="50184" name="Picture 8" descr="diret_che_1">
            <a:extLst>
              <a:ext uri="{FF2B5EF4-FFF2-40B4-BE49-F238E27FC236}">
                <a16:creationId xmlns:a16="http://schemas.microsoft.com/office/drawing/2014/main" id="{A0E11534-C3E1-4B35-AAF7-21F294B78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765175"/>
            <a:ext cx="761523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C2D68D7-82CE-4A43-8297-DE6BEAD8D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466013" cy="6223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/>
              <a:t>Chefia e Diretoria (</a:t>
            </a:r>
            <a:r>
              <a:rPr lang="pt-BR" sz="3200" dirty="0"/>
              <a:t>formação</a:t>
            </a:r>
            <a:r>
              <a:rPr lang="pt-BR" sz="4000" dirty="0"/>
              <a:t>)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CA0C1CE-67EE-410F-BF96-32CF72635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82913" y="2636838"/>
            <a:ext cx="5627687" cy="34591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/>
          </a:p>
        </p:txBody>
      </p:sp>
      <p:pic>
        <p:nvPicPr>
          <p:cNvPr id="50184" name="Picture 8" descr="diret_che_1">
            <a:extLst>
              <a:ext uri="{FF2B5EF4-FFF2-40B4-BE49-F238E27FC236}">
                <a16:creationId xmlns:a16="http://schemas.microsoft.com/office/drawing/2014/main" id="{CAF89667-2D8D-4453-91C8-C13A55A0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58813"/>
            <a:ext cx="7716838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~PP926.WAV">
            <a:hlinkClick r:id="" action="ppaction://media"/>
            <a:extLst>
              <a:ext uri="{FF2B5EF4-FFF2-40B4-BE49-F238E27FC236}">
                <a16:creationId xmlns:a16="http://schemas.microsoft.com/office/drawing/2014/main" id="{E6294C65-9FAF-4219-87C4-C66CDF959039}"/>
              </a:ext>
            </a:extLst>
          </p:cNvPr>
          <p:cNvPicPr>
            <a:picLocks noRot="1" noChangeAspect="1"/>
          </p:cNvPicPr>
          <p:nvPr>
            <a:wavAudioFile r:embed="rId1" name="~PP926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337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6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1552248-54BE-455D-8E60-B50B22FD85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997075"/>
            <a:ext cx="7681913" cy="3736975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2400" dirty="0">
                <a:solidFill>
                  <a:schemeClr val="accent1"/>
                </a:solidFill>
              </a:rPr>
              <a:t>               Para realizar o seu trabalho educativo, o Grupo Escoteiro Guaianazes conta com a colaboração de várias pessoas, que dedicam voluntária e GRATUITAMENTE algumas  horas de suas vidas ao bem estar de seus filhos.               	</a:t>
            </a:r>
            <a:br>
              <a:rPr lang="pt-BR" sz="2400" dirty="0">
                <a:solidFill>
                  <a:schemeClr val="accent1"/>
                </a:solidFill>
              </a:rPr>
            </a:br>
            <a:br>
              <a:rPr lang="pt-BR" sz="2400" dirty="0">
                <a:solidFill>
                  <a:schemeClr val="accent1"/>
                </a:solidFill>
              </a:rPr>
            </a:br>
            <a:r>
              <a:rPr lang="pt-BR" sz="2400" dirty="0">
                <a:solidFill>
                  <a:schemeClr val="accent1"/>
                </a:solidFill>
              </a:rPr>
              <a:t>               Nosso objetivo é ter uma equipe grande e coesa para que MUITAS PESSOAS façam POUCAS TAREFAS, mas com um resultado expressivo.</a:t>
            </a:r>
          </a:p>
        </p:txBody>
      </p:sp>
      <p:pic>
        <p:nvPicPr>
          <p:cNvPr id="3" name="~PP750.WAV">
            <a:hlinkClick r:id="" action="ppaction://media"/>
            <a:extLst>
              <a:ext uri="{FF2B5EF4-FFF2-40B4-BE49-F238E27FC236}">
                <a16:creationId xmlns:a16="http://schemas.microsoft.com/office/drawing/2014/main" id="{012FD87F-3979-45C8-8FEA-40BCBCF44C7B}"/>
              </a:ext>
            </a:extLst>
          </p:cNvPr>
          <p:cNvPicPr>
            <a:picLocks noRot="1" noChangeAspect="1"/>
          </p:cNvPicPr>
          <p:nvPr>
            <a:wavAudioFile r:embed="rId1" name="~PP75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337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6636D1F-3A4E-4875-A729-13B1E475A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459787" cy="1431925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Dirigentes </a:t>
            </a:r>
            <a:r>
              <a:rPr lang="pt-BR" sz="2400"/>
              <a:t>(cuidam da administração do GE)</a:t>
            </a:r>
            <a:endParaRPr lang="pt-BR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44EE8A2-35C4-4E87-B0BE-3F5F23774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9812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5124" name="Picture 4" descr="diret_1">
            <a:extLst>
              <a:ext uri="{FF2B5EF4-FFF2-40B4-BE49-F238E27FC236}">
                <a16:creationId xmlns:a16="http://schemas.microsoft.com/office/drawing/2014/main" id="{7694803F-C1D0-48B3-92FF-EC8EC8AC8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80010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~PP264.WAV">
            <a:hlinkClick r:id="" action="ppaction://media"/>
            <a:extLst>
              <a:ext uri="{FF2B5EF4-FFF2-40B4-BE49-F238E27FC236}">
                <a16:creationId xmlns:a16="http://schemas.microsoft.com/office/drawing/2014/main" id="{C3ECAFEB-9F29-4AFA-86BB-E1797D627B35}"/>
              </a:ext>
            </a:extLst>
          </p:cNvPr>
          <p:cNvPicPr>
            <a:picLocks noRot="1" noChangeAspect="1"/>
          </p:cNvPicPr>
          <p:nvPr>
            <a:wavAudioFile r:embed="rId1" name="~PP26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337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DE29254-1827-4B4E-9B47-F78627863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Três diretores eleitos </a:t>
            </a:r>
          </a:p>
        </p:txBody>
      </p:sp>
      <p:pic>
        <p:nvPicPr>
          <p:cNvPr id="46095" name="Picture 15" descr="diret_0">
            <a:extLst>
              <a:ext uri="{FF2B5EF4-FFF2-40B4-BE49-F238E27FC236}">
                <a16:creationId xmlns:a16="http://schemas.microsoft.com/office/drawing/2014/main" id="{26310010-98CE-46A6-9DB3-B329F617F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9517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3" descr="_andreia">
            <a:extLst>
              <a:ext uri="{FF2B5EF4-FFF2-40B4-BE49-F238E27FC236}">
                <a16:creationId xmlns:a16="http://schemas.microsoft.com/office/drawing/2014/main" id="{EC3A61D0-E2BE-43E2-B224-9935E43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68638"/>
            <a:ext cx="224948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6" descr="_junko 0">
            <a:extLst>
              <a:ext uri="{FF2B5EF4-FFF2-40B4-BE49-F238E27FC236}">
                <a16:creationId xmlns:a16="http://schemas.microsoft.com/office/drawing/2014/main" id="{C37CBF64-493B-473D-9C11-6E92B255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29000"/>
            <a:ext cx="213518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19" descr="_thadeu">
            <a:extLst>
              <a:ext uri="{FF2B5EF4-FFF2-40B4-BE49-F238E27FC236}">
                <a16:creationId xmlns:a16="http://schemas.microsoft.com/office/drawing/2014/main" id="{14F9B4CE-2F74-4B64-AE0D-64DCD2B7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33763"/>
            <a:ext cx="2160587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Rectangle 20">
            <a:extLst>
              <a:ext uri="{FF2B5EF4-FFF2-40B4-BE49-F238E27FC236}">
                <a16:creationId xmlns:a16="http://schemas.microsoft.com/office/drawing/2014/main" id="{F49FD60A-2B2D-4EF0-964D-5B0265118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052513"/>
            <a:ext cx="77406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Mandato: mar/2011 – mar/2013 </a:t>
            </a:r>
          </a:p>
        </p:txBody>
      </p:sp>
      <p:pic>
        <p:nvPicPr>
          <p:cNvPr id="8" name="~PP149.WAV">
            <a:hlinkClick r:id="" action="ppaction://media"/>
            <a:extLst>
              <a:ext uri="{FF2B5EF4-FFF2-40B4-BE49-F238E27FC236}">
                <a16:creationId xmlns:a16="http://schemas.microsoft.com/office/drawing/2014/main" id="{CB840D83-59FF-4305-9C2F-019D21ED2445}"/>
              </a:ext>
            </a:extLst>
          </p:cNvPr>
          <p:cNvPicPr>
            <a:picLocks noRot="1" noChangeAspect="1"/>
          </p:cNvPicPr>
          <p:nvPr>
            <a:wavAudioFile r:embed="rId2" name="~PP149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337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4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6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3D1DD57-1932-4C15-950C-D148C9F97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97813" cy="1431925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Vários diretores nomeados </a:t>
            </a:r>
          </a:p>
        </p:txBody>
      </p:sp>
      <p:pic>
        <p:nvPicPr>
          <p:cNvPr id="47115" name="Picture 11" descr="andrea">
            <a:extLst>
              <a:ext uri="{FF2B5EF4-FFF2-40B4-BE49-F238E27FC236}">
                <a16:creationId xmlns:a16="http://schemas.microsoft.com/office/drawing/2014/main" id="{A9277CD2-DE78-43A3-8199-74A01463D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9725"/>
            <a:ext cx="12938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15" descr="diret_3">
            <a:extLst>
              <a:ext uri="{FF2B5EF4-FFF2-40B4-BE49-F238E27FC236}">
                <a16:creationId xmlns:a16="http://schemas.microsoft.com/office/drawing/2014/main" id="{FF9D70B2-98F6-42A8-91C1-F0B350A7FE7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844675"/>
            <a:ext cx="7978775" cy="228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 descr="paulo">
            <a:extLst>
              <a:ext uri="{FF2B5EF4-FFF2-40B4-BE49-F238E27FC236}">
                <a16:creationId xmlns:a16="http://schemas.microsoft.com/office/drawing/2014/main" id="{0FC92D86-CB5E-4E7E-9FA1-081C68E6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1300"/>
            <a:ext cx="2179638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16" descr="_dolores3">
            <a:extLst>
              <a:ext uri="{FF2B5EF4-FFF2-40B4-BE49-F238E27FC236}">
                <a16:creationId xmlns:a16="http://schemas.microsoft.com/office/drawing/2014/main" id="{75F782D6-8327-4D93-842C-4745AE3C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160838"/>
            <a:ext cx="162877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18" descr="_ivo2">
            <a:extLst>
              <a:ext uri="{FF2B5EF4-FFF2-40B4-BE49-F238E27FC236}">
                <a16:creationId xmlns:a16="http://schemas.microsoft.com/office/drawing/2014/main" id="{9EA53377-64DE-40AC-89BA-6451F536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76700"/>
            <a:ext cx="158591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_ivo2">
            <a:extLst>
              <a:ext uri="{FF2B5EF4-FFF2-40B4-BE49-F238E27FC236}">
                <a16:creationId xmlns:a16="http://schemas.microsoft.com/office/drawing/2014/main" id="{0537AA03-C1FD-486B-BEE0-CAD777C5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005263"/>
            <a:ext cx="1585913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_ivo2">
            <a:extLst>
              <a:ext uri="{FF2B5EF4-FFF2-40B4-BE49-F238E27FC236}">
                <a16:creationId xmlns:a16="http://schemas.microsoft.com/office/drawing/2014/main" id="{8F063E63-FF4A-4D59-8E56-6EE1C41B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05263"/>
            <a:ext cx="1585912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_ivo2">
            <a:extLst>
              <a:ext uri="{FF2B5EF4-FFF2-40B4-BE49-F238E27FC236}">
                <a16:creationId xmlns:a16="http://schemas.microsoft.com/office/drawing/2014/main" id="{578613B3-A75E-4108-817A-906154D4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4005263"/>
            <a:ext cx="15875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_ivo2">
            <a:extLst>
              <a:ext uri="{FF2B5EF4-FFF2-40B4-BE49-F238E27FC236}">
                <a16:creationId xmlns:a16="http://schemas.microsoft.com/office/drawing/2014/main" id="{32189401-D72B-4FBA-857F-ACA63BE02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4005263"/>
            <a:ext cx="15875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~PP3932.WAV">
            <a:hlinkClick r:id="" action="ppaction://media"/>
            <a:extLst>
              <a:ext uri="{FF2B5EF4-FFF2-40B4-BE49-F238E27FC236}">
                <a16:creationId xmlns:a16="http://schemas.microsoft.com/office/drawing/2014/main" id="{688FB36A-9714-4CF8-906D-75428992B3BA}"/>
              </a:ext>
            </a:extLst>
          </p:cNvPr>
          <p:cNvPicPr>
            <a:picLocks noRot="1" noChangeAspect="1"/>
          </p:cNvPicPr>
          <p:nvPr>
            <a:wavAudioFile r:embed="rId2" name="~PP3932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337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6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9B030FE-800D-4992-8265-2FB9916D8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71438"/>
            <a:ext cx="8172450" cy="10541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Escotistas </a:t>
            </a:r>
            <a:r>
              <a:rPr lang="pt-BR" sz="2800" dirty="0"/>
              <a:t>(atuam direto com jovens)</a:t>
            </a:r>
          </a:p>
        </p:txBody>
      </p:sp>
      <p:pic>
        <p:nvPicPr>
          <p:cNvPr id="48133" name="Picture 5" descr="diret_che_1">
            <a:extLst>
              <a:ext uri="{FF2B5EF4-FFF2-40B4-BE49-F238E27FC236}">
                <a16:creationId xmlns:a16="http://schemas.microsoft.com/office/drawing/2014/main" id="{EE85F1DD-C269-43B1-9456-09A072B0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127875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_luiz">
            <a:extLst>
              <a:ext uri="{FF2B5EF4-FFF2-40B4-BE49-F238E27FC236}">
                <a16:creationId xmlns:a16="http://schemas.microsoft.com/office/drawing/2014/main" id="{67DFA82B-7E36-46D1-A4E3-0758A6E8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15128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_patricia">
            <a:extLst>
              <a:ext uri="{FF2B5EF4-FFF2-40B4-BE49-F238E27FC236}">
                <a16:creationId xmlns:a16="http://schemas.microsoft.com/office/drawing/2014/main" id="{0C0DDA60-251D-493E-8339-DFF7EFB4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860800"/>
            <a:ext cx="15319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_renato">
            <a:extLst>
              <a:ext uri="{FF2B5EF4-FFF2-40B4-BE49-F238E27FC236}">
                <a16:creationId xmlns:a16="http://schemas.microsoft.com/office/drawing/2014/main" id="{5AD816BD-3525-46A6-A3B3-B5241216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860800"/>
            <a:ext cx="1566862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_bia">
            <a:extLst>
              <a:ext uri="{FF2B5EF4-FFF2-40B4-BE49-F238E27FC236}">
                <a16:creationId xmlns:a16="http://schemas.microsoft.com/office/drawing/2014/main" id="{0FA1547B-59D9-473A-AE39-5059825F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3860800"/>
            <a:ext cx="15367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3971.WAV">
            <a:hlinkClick r:id="" action="ppaction://media"/>
            <a:extLst>
              <a:ext uri="{FF2B5EF4-FFF2-40B4-BE49-F238E27FC236}">
                <a16:creationId xmlns:a16="http://schemas.microsoft.com/office/drawing/2014/main" id="{C834C96D-4335-4504-86A1-718709AECDAB}"/>
              </a:ext>
            </a:extLst>
          </p:cNvPr>
          <p:cNvPicPr>
            <a:picLocks noRot="1" noChangeAspect="1"/>
          </p:cNvPicPr>
          <p:nvPr>
            <a:wavAudioFile r:embed="rId2" name="~PP3971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337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2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0">
            <a:extLst>
              <a:ext uri="{FF2B5EF4-FFF2-40B4-BE49-F238E27FC236}">
                <a16:creationId xmlns:a16="http://schemas.microsoft.com/office/drawing/2014/main" id="{0D441940-2FF8-4700-ADA8-5506C55E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409700"/>
            <a:ext cx="69119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>
            <a:extLst>
              <a:ext uri="{FF2B5EF4-FFF2-40B4-BE49-F238E27FC236}">
                <a16:creationId xmlns:a16="http://schemas.microsoft.com/office/drawing/2014/main" id="{DEF1C23E-CC0C-4C41-A2D7-755338A9A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Chefia </a:t>
            </a:r>
            <a:r>
              <a:rPr lang="pt-BR" sz="3200"/>
              <a:t>(ramo Lobo 7-10 anos)</a:t>
            </a:r>
          </a:p>
        </p:txBody>
      </p:sp>
      <p:pic>
        <p:nvPicPr>
          <p:cNvPr id="51205" name="Picture 5" descr="_luiz">
            <a:extLst>
              <a:ext uri="{FF2B5EF4-FFF2-40B4-BE49-F238E27FC236}">
                <a16:creationId xmlns:a16="http://schemas.microsoft.com/office/drawing/2014/main" id="{3235A35D-7D31-4FAD-A914-C1993E2F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3429000"/>
            <a:ext cx="1003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_denise">
            <a:extLst>
              <a:ext uri="{FF2B5EF4-FFF2-40B4-BE49-F238E27FC236}">
                <a16:creationId xmlns:a16="http://schemas.microsoft.com/office/drawing/2014/main" id="{D3CCD2E5-BB41-4110-96A2-A7685EAC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44900"/>
            <a:ext cx="14128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_bia">
            <a:extLst>
              <a:ext uri="{FF2B5EF4-FFF2-40B4-BE49-F238E27FC236}">
                <a16:creationId xmlns:a16="http://schemas.microsoft.com/office/drawing/2014/main" id="{FD2BB370-A945-4249-AC2E-624C878C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11604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8" descr="_rose">
            <a:extLst>
              <a:ext uri="{FF2B5EF4-FFF2-40B4-BE49-F238E27FC236}">
                <a16:creationId xmlns:a16="http://schemas.microsoft.com/office/drawing/2014/main" id="{E589876C-D2FA-4537-9F88-ABA0CEF4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05263"/>
            <a:ext cx="12668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_irupe">
            <a:extLst>
              <a:ext uri="{FF2B5EF4-FFF2-40B4-BE49-F238E27FC236}">
                <a16:creationId xmlns:a16="http://schemas.microsoft.com/office/drawing/2014/main" id="{9703A37E-8327-4B82-8235-63208C6C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300663"/>
            <a:ext cx="13763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_irupe">
            <a:extLst>
              <a:ext uri="{FF2B5EF4-FFF2-40B4-BE49-F238E27FC236}">
                <a16:creationId xmlns:a16="http://schemas.microsoft.com/office/drawing/2014/main" id="{B879820C-2FFC-441E-BEC5-D2116CBA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89525"/>
            <a:ext cx="1223963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_irupe">
            <a:extLst>
              <a:ext uri="{FF2B5EF4-FFF2-40B4-BE49-F238E27FC236}">
                <a16:creationId xmlns:a16="http://schemas.microsoft.com/office/drawing/2014/main" id="{885E8971-49F4-483B-AD37-C7C16810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72038"/>
            <a:ext cx="12080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~PP2053.WAV">
            <a:hlinkClick r:id="" action="ppaction://media"/>
            <a:extLst>
              <a:ext uri="{FF2B5EF4-FFF2-40B4-BE49-F238E27FC236}">
                <a16:creationId xmlns:a16="http://schemas.microsoft.com/office/drawing/2014/main" id="{71E988A8-E918-494C-84E0-A1FB56945ED7}"/>
              </a:ext>
            </a:extLst>
          </p:cNvPr>
          <p:cNvPicPr>
            <a:picLocks noRot="1" noChangeAspect="1"/>
          </p:cNvPicPr>
          <p:nvPr>
            <a:wavAudioFile r:embed="rId2" name="~PP2053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337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6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AAB306C2-FA88-4E3D-81EB-74D084C9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00150"/>
            <a:ext cx="72009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>
            <a:extLst>
              <a:ext uri="{FF2B5EF4-FFF2-40B4-BE49-F238E27FC236}">
                <a16:creationId xmlns:a16="http://schemas.microsoft.com/office/drawing/2014/main" id="{8E1A8A2C-03C4-4534-9D05-0B9DDF538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44450"/>
            <a:ext cx="7993063" cy="1431925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Chefia </a:t>
            </a:r>
            <a:r>
              <a:rPr lang="pt-BR" sz="3200" dirty="0"/>
              <a:t>(ramo Escoteiro 11-14 anos)</a:t>
            </a:r>
          </a:p>
        </p:txBody>
      </p:sp>
      <p:pic>
        <p:nvPicPr>
          <p:cNvPr id="53259" name="Picture 11" descr="_patricia">
            <a:extLst>
              <a:ext uri="{FF2B5EF4-FFF2-40B4-BE49-F238E27FC236}">
                <a16:creationId xmlns:a16="http://schemas.microsoft.com/office/drawing/2014/main" id="{43C50921-79C2-4AFE-BD4F-BECEC62D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03475"/>
            <a:ext cx="16573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2" descr="_paula">
            <a:extLst>
              <a:ext uri="{FF2B5EF4-FFF2-40B4-BE49-F238E27FC236}">
                <a16:creationId xmlns:a16="http://schemas.microsoft.com/office/drawing/2014/main" id="{DCB7C5A2-7941-4CA3-BD18-DD6FD2762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65400"/>
            <a:ext cx="15113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 descr="_fernando3">
            <a:extLst>
              <a:ext uri="{FF2B5EF4-FFF2-40B4-BE49-F238E27FC236}">
                <a16:creationId xmlns:a16="http://schemas.microsoft.com/office/drawing/2014/main" id="{BFA39051-590F-44A9-B727-E9D2CB6F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076700"/>
            <a:ext cx="15986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4" descr="_leandro2">
            <a:extLst>
              <a:ext uri="{FF2B5EF4-FFF2-40B4-BE49-F238E27FC236}">
                <a16:creationId xmlns:a16="http://schemas.microsoft.com/office/drawing/2014/main" id="{883B7365-20DE-4E64-BF2D-EBE82F99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2813"/>
            <a:ext cx="15113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3001.WAV">
            <a:hlinkClick r:id="" action="ppaction://media"/>
            <a:extLst>
              <a:ext uri="{FF2B5EF4-FFF2-40B4-BE49-F238E27FC236}">
                <a16:creationId xmlns:a16="http://schemas.microsoft.com/office/drawing/2014/main" id="{A9773029-A378-42B7-8F73-AD0E5ED4D903}"/>
              </a:ext>
            </a:extLst>
          </p:cNvPr>
          <p:cNvPicPr>
            <a:picLocks noRot="1" noChangeAspect="1"/>
          </p:cNvPicPr>
          <p:nvPr>
            <a:wavAudioFile r:embed="rId2" name="~PP3001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337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7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83B6C72C-449D-489A-A5FC-6322A130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125538"/>
            <a:ext cx="7297737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1CF1E2DD-A200-46AE-9ADF-398287680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-26988"/>
            <a:ext cx="7993063" cy="1431926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Chefia </a:t>
            </a:r>
            <a:r>
              <a:rPr lang="pt-BR" sz="3200" dirty="0"/>
              <a:t>(ramo Sênior 15-17 anos)</a:t>
            </a:r>
          </a:p>
        </p:txBody>
      </p:sp>
      <p:pic>
        <p:nvPicPr>
          <p:cNvPr id="54282" name="Picture 10" descr="_renato">
            <a:extLst>
              <a:ext uri="{FF2B5EF4-FFF2-40B4-BE49-F238E27FC236}">
                <a16:creationId xmlns:a16="http://schemas.microsoft.com/office/drawing/2014/main" id="{5DCBC2C8-56D7-425E-85AC-9107B734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133600"/>
            <a:ext cx="184308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_cleusa">
            <a:extLst>
              <a:ext uri="{FF2B5EF4-FFF2-40B4-BE49-F238E27FC236}">
                <a16:creationId xmlns:a16="http://schemas.microsoft.com/office/drawing/2014/main" id="{16D3B4C1-02F1-44C0-B20C-49B2F7219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00438"/>
            <a:ext cx="17097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13" descr="_ariane2">
            <a:extLst>
              <a:ext uri="{FF2B5EF4-FFF2-40B4-BE49-F238E27FC236}">
                <a16:creationId xmlns:a16="http://schemas.microsoft.com/office/drawing/2014/main" id="{29503C76-619A-4B26-95A6-DEABE021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98975"/>
            <a:ext cx="1905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_nide">
            <a:extLst>
              <a:ext uri="{FF2B5EF4-FFF2-40B4-BE49-F238E27FC236}">
                <a16:creationId xmlns:a16="http://schemas.microsoft.com/office/drawing/2014/main" id="{E42FE74B-068E-4EF3-B615-D7069975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65400"/>
            <a:ext cx="1563687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4011.WAV">
            <a:hlinkClick r:id="" action="ppaction://media"/>
            <a:extLst>
              <a:ext uri="{FF2B5EF4-FFF2-40B4-BE49-F238E27FC236}">
                <a16:creationId xmlns:a16="http://schemas.microsoft.com/office/drawing/2014/main" id="{14A13C74-7DAD-4CF0-9B9F-ED80B5EBD4C7}"/>
              </a:ext>
            </a:extLst>
          </p:cNvPr>
          <p:cNvPicPr>
            <a:picLocks noRot="1" noChangeAspect="1"/>
          </p:cNvPicPr>
          <p:nvPr>
            <a:wavAudioFile r:embed="rId2" name="~PP4011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337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7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6.2|1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0|5.6|5.7|2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0.6|2.1|4|5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|3|2|2|2.6|2.4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|2.8|2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6|2.6|2.8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"/>
</p:tagLst>
</file>

<file path=ppt/theme/theme1.xml><?xml version="1.0" encoding="utf-8"?>
<a:theme xmlns:a="http://schemas.openxmlformats.org/drawingml/2006/main" name="Tremido">
  <a:themeElements>
    <a:clrScheme name="Tremid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rem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emid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Tremido</Template>
  <TotalTime>1012</TotalTime>
  <Words>148</Words>
  <Application>Microsoft Office PowerPoint</Application>
  <PresentationFormat>Apresentação na tela (4:3)</PresentationFormat>
  <Paragraphs>26</Paragraphs>
  <Slides>12</Slides>
  <Notes>12</Notes>
  <HiddenSlides>1</HiddenSlides>
  <MMClips>11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Tahoma</vt:lpstr>
      <vt:lpstr>Arial</vt:lpstr>
      <vt:lpstr>Wingdings</vt:lpstr>
      <vt:lpstr>Calibri</vt:lpstr>
      <vt:lpstr>Tremido</vt:lpstr>
      <vt:lpstr>Grupo Escoteiro Guaianazes</vt:lpstr>
      <vt:lpstr>               Para realizar o seu trabalho educativo, o Grupo Escoteiro Guaianazes conta com a colaboração de várias pessoas, que dedicam voluntária e GRATUITAMENTE algumas  horas de suas vidas ao bem estar de seus filhos.                                 Nosso objetivo é ter uma equipe grande e coesa para que MUITAS PESSOAS façam POUCAS TAREFAS, mas com um resultado expressivo.</vt:lpstr>
      <vt:lpstr>Dirigentes (cuidam da administração do GE)</vt:lpstr>
      <vt:lpstr>Três diretores eleitos </vt:lpstr>
      <vt:lpstr>Vários diretores nomeados </vt:lpstr>
      <vt:lpstr>Escotistas (atuam direto com jovens)</vt:lpstr>
      <vt:lpstr>Chefia (ramo Lobo 7-10 anos)</vt:lpstr>
      <vt:lpstr>Chefia (ramo Escoteiro 11-14 anos)</vt:lpstr>
      <vt:lpstr>Chefia (ramo Sênior 15-17 anos)</vt:lpstr>
      <vt:lpstr>Chefia (ramo Pioneiro 18-20 anos)</vt:lpstr>
      <vt:lpstr>Chefia (técnica)</vt:lpstr>
      <vt:lpstr>Chefia e Diretoria (formação)</vt:lpstr>
    </vt:vector>
  </TitlesOfParts>
  <Company>Paulo Cabello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Escoteiro Guaianazes</dc:title>
  <dc:creator>Paulo Cabello</dc:creator>
  <cp:lastModifiedBy>Paulo Cabello</cp:lastModifiedBy>
  <cp:revision>41</cp:revision>
  <dcterms:created xsi:type="dcterms:W3CDTF">2008-03-06T22:24:42Z</dcterms:created>
  <dcterms:modified xsi:type="dcterms:W3CDTF">2021-09-05T15:19:57Z</dcterms:modified>
</cp:coreProperties>
</file>